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F2EB-8FFB-4A17-BFD7-CA5F9F1F138F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4321-4521-403D-A01C-303F6B7C3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F2EB-8FFB-4A17-BFD7-CA5F9F1F138F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4321-4521-403D-A01C-303F6B7C3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6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F2EB-8FFB-4A17-BFD7-CA5F9F1F138F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4321-4521-403D-A01C-303F6B7C3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85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F2EB-8FFB-4A17-BFD7-CA5F9F1F138F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4321-4521-403D-A01C-303F6B7C3F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664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F2EB-8FFB-4A17-BFD7-CA5F9F1F138F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4321-4521-403D-A01C-303F6B7C3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45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F2EB-8FFB-4A17-BFD7-CA5F9F1F138F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4321-4521-403D-A01C-303F6B7C3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44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F2EB-8FFB-4A17-BFD7-CA5F9F1F138F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4321-4521-403D-A01C-303F6B7C3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8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F2EB-8FFB-4A17-BFD7-CA5F9F1F138F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4321-4521-403D-A01C-303F6B7C3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14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F2EB-8FFB-4A17-BFD7-CA5F9F1F138F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4321-4521-403D-A01C-303F6B7C3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2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F2EB-8FFB-4A17-BFD7-CA5F9F1F138F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4321-4521-403D-A01C-303F6B7C3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9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F2EB-8FFB-4A17-BFD7-CA5F9F1F138F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4321-4521-403D-A01C-303F6B7C3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9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F2EB-8FFB-4A17-BFD7-CA5F9F1F138F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4321-4521-403D-A01C-303F6B7C3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F2EB-8FFB-4A17-BFD7-CA5F9F1F138F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4321-4521-403D-A01C-303F6B7C3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6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F2EB-8FFB-4A17-BFD7-CA5F9F1F138F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4321-4521-403D-A01C-303F6B7C3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F2EB-8FFB-4A17-BFD7-CA5F9F1F138F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4321-4521-403D-A01C-303F6B7C3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4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F2EB-8FFB-4A17-BFD7-CA5F9F1F138F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4321-4521-403D-A01C-303F6B7C3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5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F2EB-8FFB-4A17-BFD7-CA5F9F1F138F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4321-4521-403D-A01C-303F6B7C3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4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0FF2EB-8FFB-4A17-BFD7-CA5F9F1F138F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C4321-4521-403D-A01C-303F6B7C3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6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Under guidance of </a:t>
            </a:r>
            <a:br>
              <a:rPr lang="en-US" dirty="0" smtClean="0"/>
            </a:br>
            <a:r>
              <a:rPr lang="en-US" dirty="0" smtClean="0"/>
              <a:t>professor </a:t>
            </a:r>
            <a:r>
              <a:rPr lang="en-US" dirty="0" err="1" smtClean="0"/>
              <a:t>Kal</a:t>
            </a:r>
            <a:r>
              <a:rPr lang="en-US" dirty="0" smtClean="0"/>
              <a:t> </a:t>
            </a:r>
            <a:r>
              <a:rPr lang="en-US" dirty="0" err="1" smtClean="0"/>
              <a:t>bugrara</a:t>
            </a:r>
            <a:r>
              <a:rPr lang="en-US" dirty="0" smtClean="0"/>
              <a:t> &amp;</a:t>
            </a:r>
            <a:br>
              <a:rPr lang="en-US" dirty="0" smtClean="0"/>
            </a:br>
            <a:r>
              <a:rPr lang="en-US" dirty="0" err="1" smtClean="0"/>
              <a:t>mihir</a:t>
            </a:r>
            <a:r>
              <a:rPr lang="en-US" dirty="0" smtClean="0"/>
              <a:t> </a:t>
            </a:r>
            <a:r>
              <a:rPr lang="en-US" dirty="0" err="1" smtClean="0"/>
              <a:t>mehta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7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anomaly?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drone flies from source to destination on a designed path.</a:t>
            </a:r>
          </a:p>
          <a:p>
            <a:r>
              <a:rPr lang="en-US" dirty="0" smtClean="0"/>
              <a:t>At any point, if the drone finds out that it cannot go to next point because of some unfavorable conditions, it has to take a deviation from actual path.</a:t>
            </a:r>
          </a:p>
          <a:p>
            <a:r>
              <a:rPr lang="en-US" dirty="0" smtClean="0"/>
              <a:t>In my perspective, those unfavorable conditions are the anomalies in the drone’s flying path due to which it had to take the deviation.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8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used to detect anomalies.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ID3 (</a:t>
            </a:r>
            <a:r>
              <a:rPr lang="en-US" b="1" dirty="0"/>
              <a:t>Iterative </a:t>
            </a:r>
            <a:r>
              <a:rPr lang="en-US" b="1" dirty="0" err="1"/>
              <a:t>Dichotomiser</a:t>
            </a:r>
            <a:r>
              <a:rPr lang="en-US" b="1" dirty="0"/>
              <a:t> 3</a:t>
            </a:r>
            <a:r>
              <a:rPr lang="en-US" dirty="0" smtClean="0"/>
              <a:t>) invented by Ross Quinlan.</a:t>
            </a:r>
          </a:p>
          <a:p>
            <a:pPr marL="0" indent="0">
              <a:buNone/>
            </a:pPr>
            <a:r>
              <a:rPr lang="en-US" dirty="0" smtClean="0"/>
              <a:t>As the term suggests, ID3 iteratively divides the training data into subsets in order to calculate a decision tree.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ID3 is supervised learning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7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ID3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ID3 uses Entropy and Information Gain to create a decision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9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re-routing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checks that if the path from a vertex to other vertex is already travelled in the </a:t>
            </a:r>
            <a:r>
              <a:rPr lang="en-US" dirty="0" err="1" smtClean="0"/>
              <a:t>HashMap</a:t>
            </a:r>
            <a:r>
              <a:rPr lang="en-US" dirty="0" smtClean="0"/>
              <a:t> and the other vertex is not anomalous.</a:t>
            </a:r>
          </a:p>
          <a:p>
            <a:r>
              <a:rPr lang="en-US" dirty="0" smtClean="0"/>
              <a:t>If there are multiple vertices, it selects the one with the least distance.</a:t>
            </a:r>
          </a:p>
          <a:p>
            <a:r>
              <a:rPr lang="en-US" dirty="0" smtClean="0"/>
              <a:t>If the path is not travelled before, it finds out the nearest vertex to re-route to and resumes execution from the new vertex.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2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07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210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Anomaly Detection</vt:lpstr>
      <vt:lpstr>What is anomaly?</vt:lpstr>
      <vt:lpstr>Algorithm used to detect anomalies.</vt:lpstr>
      <vt:lpstr>How ID3 works?</vt:lpstr>
      <vt:lpstr>How re-routing works?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Sonam</dc:creator>
  <cp:lastModifiedBy>Sonam</cp:lastModifiedBy>
  <cp:revision>7</cp:revision>
  <dcterms:created xsi:type="dcterms:W3CDTF">2015-04-25T16:15:19Z</dcterms:created>
  <dcterms:modified xsi:type="dcterms:W3CDTF">2015-04-25T16:50:28Z</dcterms:modified>
</cp:coreProperties>
</file>