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8926-9883-487E-8421-0A816A69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8A1A8-E340-4BDF-B4BC-4739D3C5F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A500-6E97-4960-AFB1-D0D0F488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2362-C62E-4DF0-915A-5861BCAA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1AE1-F3A2-438C-9FE1-D6FD251A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3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8C75-A791-415B-816D-A8D94844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B3541-AB65-4E07-9FA6-352F76657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3E6D-0626-4BAC-A22F-75A0F63A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8E8F-6E79-40A8-8E65-4CFA239F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7E1B-A0F5-4F7A-8985-8E08846D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C98CE-5C63-43E9-9625-2FC500AED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A130-DF3B-485B-9964-2CB3AF51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901B-2B7B-4744-A553-4B3EA6C3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03E7-113F-42BE-AB9D-1CFFD692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4C35-2667-44A4-9894-FABE1CC6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75DC-7EE1-46E6-B487-8AE6AB4F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FD33-D6B7-48B7-A2B0-B2FBF8FC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E9B4-61BC-4678-A2D2-44E29B05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6420-1D78-4143-AB55-10D39B12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01D9-C664-4D2E-B1D3-0DCC152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0A25-F166-4A9F-BE0E-A2706E05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AE2D-7DC3-430F-A59A-785B33C8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7DC2-DC23-4AF5-B8C4-55A1418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5451-63E6-439D-9606-C2A58412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60091-4C78-44F1-9339-BF3DA90A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A9E3-E119-4CC7-9884-3667D8FF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9E06-DAE1-47AE-9B26-CAB63C80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08EBF-776A-4C7F-9D56-FD1A3D65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4F8E-8F96-4431-B6EC-70B02F5A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E373-9F0B-453E-AF81-4C8052EA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E9B85-144E-4B00-959F-451F5144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CECA-EA6F-45E0-8441-07BC3EF4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4101-7614-4301-A59E-0058925B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9E598-D050-4357-969B-01B5E0593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DB97C-AFF2-4BCF-9072-C3182F97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92BE1-D339-48FD-B647-A67EA6930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448C0-22D9-4D97-A6A9-30A093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28A7E-946A-48FA-8DA0-ED4522B4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32123-0433-45E0-B690-7A0D8415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C4CD-219F-4DEF-8B3B-32A7314F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D2DC7-2EF5-4353-9E16-2511511E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F8353-F1BC-413C-A85C-CBFEAEC2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6BDF5-652A-422F-8025-6D9E7D76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640DB-E1B3-49B9-A492-2000E784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DDBFE-7B8E-437A-9EF7-DC80BB5A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FD74-6C89-47F8-A6C4-4BCAD837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B189-FE56-4CC6-99D6-7B7D92C2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FBE0-BD9A-40BC-AE5F-0614FE3E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9ABB3-AC38-43FD-8BC5-2183AD629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E1B7A-7402-4EF1-A09D-732DAD8B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A2184-7DA8-4CC5-AA80-574DE579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0E95-D297-4FC4-ABE1-DF723A76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3967-783C-437E-B9E0-D3CBFEF3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FF36-6351-4CBC-85FE-6D3626EA2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DB504-A043-48B5-8C10-93D86DD6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EC3AE-F1F4-46E7-AFEC-65C166DE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D6651-17B4-4ABF-94E9-F8E92A5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94F3F-4219-4D3C-BF7E-029A8232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A7AC2-6174-413D-9E9A-B7866779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A7A48-D768-4458-9A13-C5A915D5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0A2A-7DED-4719-BF61-C27A3DE5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E5C2-5296-4074-81E2-38DC5CBED4A4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16BB-5A4B-4BC4-9830-4726E105B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3D4F-6561-4BFA-8054-B7F1EF3C2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A4C6-FDDF-47CE-83C7-BD2D8C40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592CE-7F83-4B55-85C3-61922610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One 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7A04E-329B-4A36-A64D-53170EE9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Pre Studio 1A</a:t>
            </a:r>
          </a:p>
          <a:p>
            <a:r>
              <a:rPr lang="en-US" dirty="0"/>
              <a:t>Working on Design</a:t>
            </a:r>
          </a:p>
          <a:p>
            <a:r>
              <a:rPr lang="en-US" dirty="0"/>
              <a:t>Need Pre Studio 1B and Design 1B done for Thursday, then onto 2.</a:t>
            </a:r>
          </a:p>
          <a:p>
            <a:r>
              <a:rPr lang="en-US" dirty="0"/>
              <a:t>Team building – yay!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0186-F263-46EA-8856-CEA2F74F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Two Status Report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5229-AA7F-41E2-8A9C-03718B4C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Phase 1A on Thursday 1/24</a:t>
            </a:r>
          </a:p>
          <a:p>
            <a:r>
              <a:rPr lang="en-US" dirty="0"/>
              <a:t>Completed Phase 1B on Saturday 1/26</a:t>
            </a:r>
          </a:p>
          <a:p>
            <a:r>
              <a:rPr lang="en-US" dirty="0"/>
              <a:t>We are on track with our schedule</a:t>
            </a:r>
          </a:p>
          <a:p>
            <a:r>
              <a:rPr lang="en-US" dirty="0"/>
              <a:t>Phase 2A to be started in Monday meeting</a:t>
            </a:r>
          </a:p>
          <a:p>
            <a:r>
              <a:rPr lang="en-US" dirty="0"/>
              <a:t>Target Demo Date for 2A TBD</a:t>
            </a:r>
          </a:p>
          <a:p>
            <a:r>
              <a:rPr lang="en-US" dirty="0"/>
              <a:t>Teamwork is good so far</a:t>
            </a:r>
          </a:p>
          <a:p>
            <a:r>
              <a:rPr lang="en-US" dirty="0"/>
              <a:t>Everything is taking longer than expected  - we’re doing too much or we’re underestimating?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A0F9-6BC1-4265-A0BF-7B30154A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Three Status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0CB0-964A-4B06-9970-7FD78816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Phase 2A even with delay (Kelsey sick)</a:t>
            </a:r>
          </a:p>
          <a:p>
            <a:r>
              <a:rPr lang="en-US" dirty="0"/>
              <a:t>Began work on Phase 2B.</a:t>
            </a:r>
          </a:p>
          <a:p>
            <a:r>
              <a:rPr lang="en-US" dirty="0"/>
              <a:t>Burned ~5 </a:t>
            </a:r>
            <a:r>
              <a:rPr lang="en-US" dirty="0" err="1"/>
              <a:t>MoSfEtS</a:t>
            </a:r>
            <a:endParaRPr lang="en-US" dirty="0"/>
          </a:p>
          <a:p>
            <a:r>
              <a:rPr lang="en-US" dirty="0"/>
              <a:t>Have a functional MOSFET H-Bridge</a:t>
            </a:r>
          </a:p>
          <a:p>
            <a:r>
              <a:rPr lang="en-US" dirty="0"/>
              <a:t>Teamwork and communication good (Kelsey upset with this description – how’s that for teamwork and communication huh)</a:t>
            </a:r>
          </a:p>
          <a:p>
            <a:r>
              <a:rPr lang="en-US" dirty="0"/>
              <a:t>Ron, if you’re reading this, blink twice.</a:t>
            </a:r>
          </a:p>
          <a:p>
            <a:r>
              <a:rPr lang="en-US"/>
              <a:t>Gotcha.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5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29A4-6131-40D7-8D77-1A871F5D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Four Status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9100-CA32-4588-80E9-CEE222F6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Phase 2B on Tuesday</a:t>
            </a:r>
          </a:p>
          <a:p>
            <a:r>
              <a:rPr lang="en-US" dirty="0"/>
              <a:t>Began work on Phase 3A on Thursday</a:t>
            </a:r>
          </a:p>
          <a:p>
            <a:r>
              <a:rPr lang="en-US" dirty="0"/>
              <a:t>Next week continuing work on 3A, will decide due date soon</a:t>
            </a:r>
          </a:p>
          <a:p>
            <a:r>
              <a:rPr lang="en-US" dirty="0"/>
              <a:t>Have a small fixture to test photodiode – more work required</a:t>
            </a:r>
          </a:p>
          <a:p>
            <a:r>
              <a:rPr lang="en-US" dirty="0"/>
              <a:t>Code for sensing needs to be done</a:t>
            </a:r>
          </a:p>
          <a:p>
            <a:r>
              <a:rPr lang="en-US" dirty="0"/>
              <a:t>Integrating motion and sensors potentially </a:t>
            </a:r>
            <a:r>
              <a:rPr lang="en-US"/>
              <a:t>by end of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205C-2A1B-4ACE-A6F8-1EC9328E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Five Status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252A-C979-4396-A755-1ADB347B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for Design 3A is complete</a:t>
            </a:r>
          </a:p>
          <a:p>
            <a:r>
              <a:rPr lang="en-US" dirty="0" err="1"/>
              <a:t>Demo’ing</a:t>
            </a:r>
            <a:r>
              <a:rPr lang="en-US" dirty="0"/>
              <a:t> on Tuesday (2/19)</a:t>
            </a:r>
          </a:p>
          <a:p>
            <a:r>
              <a:rPr lang="en-US" dirty="0"/>
              <a:t>Collision Detection Spec will be started next week</a:t>
            </a:r>
          </a:p>
          <a:p>
            <a:r>
              <a:rPr lang="en-US" dirty="0"/>
              <a:t>2/14 Talked to Client/Contractor about phase 3B</a:t>
            </a:r>
          </a:p>
          <a:p>
            <a:r>
              <a:rPr lang="en-US" dirty="0"/>
              <a:t>Team Morale still high</a:t>
            </a:r>
          </a:p>
          <a:p>
            <a:r>
              <a:rPr lang="en-US"/>
              <a:t>Crushing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6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FDCF-E4E4-4FE7-802B-3F3CB95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Six Status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E971-47DC-4F17-A15B-2241AB67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Demo’d</a:t>
            </a:r>
            <a:r>
              <a:rPr lang="en-US" dirty="0"/>
              <a:t> Design 3A on Tuesday 2/19</a:t>
            </a:r>
          </a:p>
          <a:p>
            <a:r>
              <a:rPr lang="en-US" dirty="0"/>
              <a:t>Worked on Collision Detection Spec to give to Team Corbeau 2/21</a:t>
            </a:r>
          </a:p>
          <a:p>
            <a:r>
              <a:rPr lang="en-US" dirty="0"/>
              <a:t>Have final document to hand to Corbeau</a:t>
            </a:r>
          </a:p>
          <a:p>
            <a:r>
              <a:rPr lang="en-US" dirty="0"/>
              <a:t>Signed Griege spec 2/19</a:t>
            </a:r>
          </a:p>
          <a:p>
            <a:r>
              <a:rPr lang="en-US" dirty="0"/>
              <a:t>Worked on improving color detection and searching </a:t>
            </a:r>
          </a:p>
          <a:p>
            <a:r>
              <a:rPr lang="en-US" dirty="0"/>
              <a:t>Started futzing with limit switches – have working circuit </a:t>
            </a:r>
          </a:p>
          <a:p>
            <a:r>
              <a:rPr lang="en-US" dirty="0"/>
              <a:t>Team morale: still good.</a:t>
            </a:r>
          </a:p>
          <a:p>
            <a:r>
              <a:rPr lang="en-US"/>
              <a:t>Still crushing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One Status</vt:lpstr>
      <vt:lpstr>Week Two Status Report </vt:lpstr>
      <vt:lpstr>Week Three Status Report</vt:lpstr>
      <vt:lpstr>Week Four Status Report</vt:lpstr>
      <vt:lpstr>Week Five Status Report</vt:lpstr>
      <vt:lpstr>Week Six Status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One Status</dc:title>
  <dc:creator>Benjamin Santaus</dc:creator>
  <cp:lastModifiedBy>Benjamin Santaus</cp:lastModifiedBy>
  <cp:revision>7</cp:revision>
  <dcterms:created xsi:type="dcterms:W3CDTF">2019-01-21T23:22:16Z</dcterms:created>
  <dcterms:modified xsi:type="dcterms:W3CDTF">2019-02-23T19:53:31Z</dcterms:modified>
</cp:coreProperties>
</file>