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AC55F-E812-4BD9-8A0F-5058AF4AD863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E74D5-DED8-4475-80FB-520BE40DF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1547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4/28/2019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_2451_34572" TargetMode="External"/><Relationship Id="rId2" Type="http://schemas.openxmlformats.org/officeDocument/2006/relationships/hyperlink" Target="https://en.wikipedia.org/wiki/Indians_in_the_New_York_City_metropolitan_reg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/>
              <a:t>Coursera Capstone Project — the Battle of </a:t>
            </a:r>
            <a:r>
              <a:rPr lang="en-US" sz="3600" dirty="0" smtClean="0"/>
              <a:t>Neighborhoods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Indian Techie relocating to America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3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An Indian Techie has been offered a job in America. He needs to find out an accommodation and explore the </a:t>
            </a:r>
            <a:r>
              <a:rPr lang="en-US" dirty="0" smtClean="0"/>
              <a:t>neighborhoods </a:t>
            </a:r>
            <a:r>
              <a:rPr lang="en-US" dirty="0"/>
              <a:t>for his recreation, food etc. As he’s new to the city, this project is aimed to help him explore the </a:t>
            </a:r>
            <a:r>
              <a:rPr lang="en-US" dirty="0" smtClean="0"/>
              <a:t>neighborhood </a:t>
            </a:r>
            <a:r>
              <a:rPr lang="en-US" dirty="0"/>
              <a:t>and give insights into the same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Target Audience: This project aims at target audience for those who are new to the city and helping him out with the popular venues, places across the city.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Introduction/Business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6931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Wikipedia report for reference -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en.wikipedia.org/wiki/Indians_in_the_New_York_City_metropolitan_region</a:t>
            </a:r>
            <a:endParaRPr lang="en-IN" sz="1800" dirty="0" smtClean="0"/>
          </a:p>
          <a:p>
            <a:endParaRPr lang="en-IN" sz="1800" dirty="0"/>
          </a:p>
          <a:p>
            <a:r>
              <a:rPr lang="en-US" sz="1800" dirty="0" smtClean="0"/>
              <a:t>New </a:t>
            </a:r>
            <a:r>
              <a:rPr lang="en-US" sz="1800" dirty="0"/>
              <a:t>York City data that contains list Boroughs, </a:t>
            </a:r>
            <a:r>
              <a:rPr lang="en-US" sz="1800" dirty="0" smtClean="0"/>
              <a:t>Neighborhoods </a:t>
            </a:r>
            <a:r>
              <a:rPr lang="en-US" sz="1800" dirty="0"/>
              <a:t>along with their latitude and longitude.</a:t>
            </a:r>
          </a:p>
          <a:p>
            <a:pPr marL="0" indent="0">
              <a:buNone/>
            </a:pPr>
            <a:r>
              <a:rPr lang="en-US" sz="1800" dirty="0"/>
              <a:t>Data source: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geo.nyu.edu/catalog/nyu_2451_34572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 err="1"/>
              <a:t>FourSquare</a:t>
            </a:r>
            <a:r>
              <a:rPr lang="en-US" sz="1800" dirty="0"/>
              <a:t> API we will find all venues for each </a:t>
            </a:r>
            <a:r>
              <a:rPr lang="en-US" sz="1800" dirty="0" smtClean="0"/>
              <a:t>neighborhood</a:t>
            </a:r>
          </a:p>
          <a:p>
            <a:endParaRPr lang="en-US" sz="1800" dirty="0"/>
          </a:p>
          <a:p>
            <a:r>
              <a:rPr lang="en-US" sz="1800" dirty="0" err="1" smtClean="0"/>
              <a:t>geopy</a:t>
            </a:r>
            <a:r>
              <a:rPr lang="en-US" sz="1800" dirty="0" smtClean="0"/>
              <a:t> </a:t>
            </a:r>
            <a:r>
              <a:rPr lang="en-US" sz="1800" dirty="0"/>
              <a:t>library to get the latitude and longitude values of New York City</a:t>
            </a:r>
          </a:p>
          <a:p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DATA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3" y="2083205"/>
            <a:ext cx="539033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915" y="1690688"/>
            <a:ext cx="3052293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70C0"/>
                </a:solidFill>
              </a:rPr>
              <a:t>New York </a:t>
            </a:r>
            <a:r>
              <a:rPr lang="en-IN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70C0"/>
                </a:solidFill>
              </a:rPr>
              <a:t>DataSet</a:t>
            </a:r>
            <a:endParaRPr lang="en-IN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</a:t>
            </a:r>
            <a:r>
              <a:rPr lang="en-US" dirty="0"/>
              <a:t>of New York with </a:t>
            </a:r>
            <a:r>
              <a:rPr lang="en-US" dirty="0" err="1"/>
              <a:t>neighbourhoods</a:t>
            </a:r>
            <a:r>
              <a:rPr lang="en-US" dirty="0"/>
              <a:t> superimposed on top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613" y="1825625"/>
            <a:ext cx="8056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map of Queens using latitude and longitude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86" y="1825625"/>
            <a:ext cx="7789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021" y="1825625"/>
            <a:ext cx="8755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r>
              <a:rPr lang="en-IN" dirty="0"/>
              <a:t>&amp; </a:t>
            </a:r>
            <a:r>
              <a:rPr lang="en-IN" dirty="0" smtClean="0"/>
              <a:t>DISCUSSION – BEST CLUSTER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25" y="1825625"/>
            <a:ext cx="8765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68" y="2537138"/>
            <a:ext cx="10161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70C0"/>
                </a:solidFill>
              </a:rPr>
              <a:t>THANK YOU</a:t>
            </a:r>
            <a:endParaRPr lang="en-IN" sz="96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0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183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Presentation level design</vt:lpstr>
      <vt:lpstr> Coursera Capstone Project — the Battle of Neighborhoods</vt:lpstr>
      <vt:lpstr>Introduction/Business Problem</vt:lpstr>
      <vt:lpstr>DATA</vt:lpstr>
      <vt:lpstr>METHODOLOGY</vt:lpstr>
      <vt:lpstr>Map of New York with neighbourhoods superimposed on top</vt:lpstr>
      <vt:lpstr>Create map of Queens using latitude and longitude values</vt:lpstr>
      <vt:lpstr>K-means Clustering</vt:lpstr>
      <vt:lpstr>RESULTS &amp; DISCUSSION – BEST CLUSTER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Coursera Capstone Project — the Battle of Neighborhoods</dc:title>
  <dc:creator>KEDHARNATH AIYER</dc:creator>
  <cp:lastModifiedBy>KEDHARNATH AIYER</cp:lastModifiedBy>
  <cp:revision>14</cp:revision>
  <dcterms:created xsi:type="dcterms:W3CDTF">2019-04-28T05:00:48Z</dcterms:created>
  <dcterms:modified xsi:type="dcterms:W3CDTF">2019-04-28T05:16:31Z</dcterms:modified>
</cp:coreProperties>
</file>