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0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8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8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C3AE-22A9-4F95-8BB1-A8CED20ED276}" type="datetimeFigureOut">
              <a:rPr lang="zh-CN" altLang="en-US" smtClean="0"/>
              <a:t>2013/9/15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F369-37F3-4E1B-9E8A-02EF9B43A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1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“人肉” 、社会工程学、黑客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                                                                  </a:t>
            </a:r>
            <a:r>
              <a:rPr lang="en-US" altLang="zh-CN" sz="2400" smtClean="0"/>
              <a:t>by</a:t>
            </a:r>
            <a:r>
              <a:rPr lang="zh-CN" altLang="en-US" sz="2400" smtClean="0"/>
              <a:t> </a:t>
            </a:r>
            <a:r>
              <a:rPr lang="en-US" altLang="zh-CN" sz="2400" dirty="0" smtClean="0"/>
              <a:t>ked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5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人肉</a:t>
            </a:r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搜索达人</a:t>
            </a:r>
            <a:r>
              <a:rPr lang="zh-CN" altLang="en-US" sz="4000" b="1" smtClean="0">
                <a:solidFill>
                  <a:schemeClr val="accent5">
                    <a:lumMod val="75000"/>
                  </a:schemeClr>
                </a:solidFill>
              </a:rPr>
              <a:t>怎样做到的 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→ 社会工程学 身体力行者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24944"/>
            <a:ext cx="5112568" cy="32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什么是社会工程学（</a:t>
            </a:r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Social Engineering</a:t>
            </a:r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沉默的羔羊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一种通过对受害者心理弱点、本能反应、好奇心、信任、贪婪等心理陷阱进行诸如欺骗、伤害等危害手段。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百度百科</a:t>
            </a:r>
            <a:r>
              <a:rPr lang="en-US" altLang="zh-CN" dirty="0" smtClean="0"/>
              <a:t>&gt; </a:t>
            </a:r>
          </a:p>
          <a:p>
            <a:r>
              <a:rPr lang="en-US" altLang="zh-CN" dirty="0" smtClean="0"/>
              <a:t>Stanley Mark Rifkin </a:t>
            </a:r>
            <a:r>
              <a:rPr lang="zh-CN" altLang="en-US" dirty="0" smtClean="0"/>
              <a:t>与史上最大的银行劫案</a:t>
            </a:r>
            <a:endParaRPr lang="en-US" altLang="zh-CN" dirty="0"/>
          </a:p>
          <a:p>
            <a:r>
              <a:rPr lang="zh-CN" altLang="en-US" dirty="0" smtClean="0"/>
              <a:t>艺术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3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信息收集</a:t>
            </a:r>
            <a:endParaRPr lang="en-US" altLang="zh-CN" dirty="0" smtClean="0"/>
          </a:p>
          <a:p>
            <a:r>
              <a:rPr lang="zh-CN" altLang="en-US" dirty="0" smtClean="0"/>
              <a:t>渗透  欺骗</a:t>
            </a:r>
            <a:endParaRPr lang="en-US" altLang="zh-CN" dirty="0" smtClean="0"/>
          </a:p>
          <a:p>
            <a:r>
              <a:rPr lang="zh-CN" altLang="en-US" dirty="0" smtClean="0"/>
              <a:t>信任</a:t>
            </a:r>
            <a:endParaRPr lang="en-US" altLang="zh-CN" dirty="0" smtClean="0"/>
          </a:p>
          <a:p>
            <a:r>
              <a:rPr lang="zh-CN" altLang="en-US" dirty="0" smtClean="0"/>
              <a:t>人性的弱点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5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“人肉</a:t>
            </a:r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达人诞生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少量信息（名字，工作</a:t>
            </a:r>
            <a:r>
              <a:rPr lang="en-US" altLang="zh-CN" dirty="0" smtClean="0"/>
              <a:t>ID…</a:t>
            </a:r>
            <a:r>
              <a:rPr lang="zh-CN" altLang="en-US" dirty="0" smtClean="0"/>
              <a:t>） → 欺骗渗透（信任） → 更多信息（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 → 欺骗渗透（信任） 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更多的例子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35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凯文</a:t>
            </a:r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·</a:t>
            </a:r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米特尼克 </a:t>
            </a: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</a:rPr>
              <a:t>Kevin </a:t>
            </a:r>
            <a:r>
              <a:rPr lang="en-US" altLang="zh-CN" sz="4000" b="1" dirty="0" err="1" smtClean="0">
                <a:solidFill>
                  <a:schemeClr val="accent5">
                    <a:lumMod val="75000"/>
                  </a:schemeClr>
                </a:solidFill>
              </a:rPr>
              <a:t>Mitnick</a:t>
            </a:r>
            <a:r>
              <a:rPr lang="zh-CN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岁的米特闯入了“北美空中防护指挥系统”</a:t>
            </a:r>
            <a:endParaRPr lang="en-US" altLang="zh-CN" dirty="0" smtClean="0"/>
          </a:p>
          <a:p>
            <a:r>
              <a:rPr lang="zh-CN" altLang="en-US" dirty="0" smtClean="0"/>
              <a:t>美国国防部、五角大楼、中央情报局、北美防空系统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都是他闲庭信步的地方，没有人怀疑他的真实身份，对于他所想获得的信息如鱼得水</a:t>
            </a:r>
            <a:endParaRPr lang="en-US" altLang="zh-CN" dirty="0" smtClean="0"/>
          </a:p>
          <a:p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日假释出狱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71863"/>
            <a:ext cx="8723157" cy="57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保护隐私：快递单</a:t>
            </a:r>
            <a:endParaRPr lang="en-US" altLang="zh-CN" dirty="0" smtClean="0"/>
          </a:p>
          <a:p>
            <a:r>
              <a:rPr lang="zh-CN" altLang="en-US" dirty="0" smtClean="0"/>
              <a:t>“人”这个环节在整个安全体系中是非常重要的</a:t>
            </a:r>
            <a:endParaRPr lang="en-US" altLang="zh-CN" dirty="0" smtClean="0"/>
          </a:p>
          <a:p>
            <a:r>
              <a:rPr lang="zh-CN" altLang="en-US" dirty="0" smtClean="0"/>
              <a:t>人们通常习惯于用技术来解决问题，但社会工程学绕过了所有技术，包括防火墙。技术很关键，但我们更应该看重人和方法。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9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社交网络或微博与隐私问题？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140968"/>
            <a:ext cx="3960440" cy="3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243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“人肉” 、社会工程学、黑客</vt:lpstr>
      <vt:lpstr>“人肉”搜索达人怎样做到的 </vt:lpstr>
      <vt:lpstr>什么是社会工程学（Social Engineering）</vt:lpstr>
      <vt:lpstr>PowerPoint 演示文稿</vt:lpstr>
      <vt:lpstr>“人肉”达人诞生</vt:lpstr>
      <vt:lpstr>凯文·米特尼克  （Kevin Mitnick）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“人肉” 社会工程学  黑客</dc:title>
  <dc:creator>ked</dc:creator>
  <cp:lastModifiedBy>ked</cp:lastModifiedBy>
  <cp:revision>20</cp:revision>
  <dcterms:created xsi:type="dcterms:W3CDTF">2011-07-27T08:51:22Z</dcterms:created>
  <dcterms:modified xsi:type="dcterms:W3CDTF">2013-09-15T04:08:04Z</dcterms:modified>
</cp:coreProperties>
</file>