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F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54" autoAdjust="0"/>
    <p:restoredTop sz="94660"/>
  </p:normalViewPr>
  <p:slideViewPr>
    <p:cSldViewPr>
      <p:cViewPr varScale="1">
        <p:scale>
          <a:sx n="116" d="100"/>
          <a:sy n="116" d="100"/>
        </p:scale>
        <p:origin x="-402" y="-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32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C16C9-CB93-4A42-A97B-41CD52420C66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5545-6338-45E5-BED8-8C7FA6A17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4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C16C9-CB93-4A42-A97B-41CD52420C66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5545-6338-45E5-BED8-8C7FA6A17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36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2531" y="274643"/>
            <a:ext cx="3656648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590" y="274643"/>
            <a:ext cx="1076679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C16C9-CB93-4A42-A97B-41CD52420C66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5545-6338-45E5-BED8-8C7FA6A17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59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C16C9-CB93-4A42-A97B-41CD52420C66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5545-6338-45E5-BED8-8C7FA6A17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9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6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C16C9-CB93-4A42-A97B-41CD52420C66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5545-6338-45E5-BED8-8C7FA6A17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51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590" y="1600206"/>
            <a:ext cx="721172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7457" y="1600206"/>
            <a:ext cx="721172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C16C9-CB93-4A42-A97B-41CD52420C66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5545-6338-45E5-BED8-8C7FA6A17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66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6"/>
            <a:ext cx="5385514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8" y="1535116"/>
            <a:ext cx="5387630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8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C16C9-CB93-4A42-A97B-41CD52420C66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5545-6338-45E5-BED8-8C7FA6A17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26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C16C9-CB93-4A42-A97B-41CD52420C66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5545-6338-45E5-BED8-8C7FA6A17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57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C16C9-CB93-4A42-A97B-41CD52420C66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5545-6338-45E5-BED8-8C7FA6A17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7" y="273052"/>
            <a:ext cx="4010039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6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7" y="1435103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C16C9-CB93-4A42-A97B-41CD52420C66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5545-6338-45E5-BED8-8C7FA6A17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08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3"/>
            <a:ext cx="7313295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41"/>
            <a:ext cx="7313295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C16C9-CB93-4A42-A97B-41CD52420C66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5545-6338-45E5-BED8-8C7FA6A17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9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6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5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C16C9-CB93-4A42-A97B-41CD52420C66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5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6" y="6356355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35545-6338-45E5-BED8-8C7FA6A17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27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png"/><Relationship Id="rId3" Type="http://schemas.openxmlformats.org/officeDocument/2006/relationships/image" Target="../media/image45.svg"/><Relationship Id="rId42" Type="http://schemas.openxmlformats.org/officeDocument/2006/relationships/image" Target="../media/image7.png"/><Relationship Id="rId47" Type="http://schemas.openxmlformats.org/officeDocument/2006/relationships/image" Target="../media/image67.svg"/><Relationship Id="rId12" Type="http://schemas.openxmlformats.org/officeDocument/2006/relationships/image" Target="../media/image153.svg"/><Relationship Id="rId46" Type="http://schemas.openxmlformats.org/officeDocument/2006/relationships/image" Target="../media/image8.png"/><Relationship Id="rId2" Type="http://schemas.openxmlformats.org/officeDocument/2006/relationships/image" Target="../media/image1.png"/><Relationship Id="rId41" Type="http://schemas.openxmlformats.org/officeDocument/2006/relationships/image" Target="../media/image419.sv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4.png"/><Relationship Id="rId45" Type="http://schemas.openxmlformats.org/officeDocument/2006/relationships/image" Target="../media/image13.svg"/><Relationship Id="rId5" Type="http://schemas.openxmlformats.org/officeDocument/2006/relationships/image" Target="../media/image47.svg"/><Relationship Id="rId15" Type="http://schemas.openxmlformats.org/officeDocument/2006/relationships/image" Target="../media/image6.png"/><Relationship Id="rId10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51.svg"/><Relationship Id="rId14" Type="http://schemas.openxmlformats.org/officeDocument/2006/relationships/image" Target="../media/image5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="" xmlns:a16="http://schemas.microsoft.com/office/drawing/2014/main" id="{797C7082-F0BD-4A41-B343-6BE65F4F292A}"/>
              </a:ext>
            </a:extLst>
          </p:cNvPr>
          <p:cNvGrpSpPr/>
          <p:nvPr/>
        </p:nvGrpSpPr>
        <p:grpSpPr>
          <a:xfrm>
            <a:off x="4386105" y="1472521"/>
            <a:ext cx="4768689" cy="4408625"/>
            <a:chOff x="2457450" y="1203325"/>
            <a:chExt cx="4343400" cy="4343400"/>
          </a:xfrm>
        </p:grpSpPr>
        <p:pic>
          <p:nvPicPr>
            <p:cNvPr id="68" name="Graphic 22">
              <a:extLst>
                <a:ext uri="{FF2B5EF4-FFF2-40B4-BE49-F238E27FC236}">
                  <a16:creationId xmlns="" xmlns:a16="http://schemas.microsoft.com/office/drawing/2014/main" id="{7AE7E2BA-1FED-004E-8AC8-E06A1477F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57450" y="1203325"/>
              <a:ext cx="342900" cy="342900"/>
            </a:xfrm>
            <a:prstGeom prst="rect">
              <a:avLst/>
            </a:prstGeom>
          </p:spPr>
        </p:pic>
        <p:sp>
          <p:nvSpPr>
            <p:cNvPr id="69" name="Rectangle 68">
              <a:extLst>
                <a:ext uri="{FF2B5EF4-FFF2-40B4-BE49-F238E27FC236}">
                  <a16:creationId xmlns="" xmlns:a16="http://schemas.microsoft.com/office/drawing/2014/main" id="{F962E42D-81D7-1745-BADD-D466B92478A0}"/>
                </a:ext>
              </a:extLst>
            </p:cNvPr>
            <p:cNvSpPr/>
            <p:nvPr/>
          </p:nvSpPr>
          <p:spPr>
            <a:xfrm>
              <a:off x="2457450" y="1203325"/>
              <a:ext cx="4343400" cy="4343400"/>
            </a:xfrm>
            <a:prstGeom prst="rect">
              <a:avLst/>
            </a:prstGeom>
            <a:noFill/>
            <a:ln w="12700">
              <a:solidFill>
                <a:srgbClr val="B6BA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B6BABF"/>
                  </a:solidFill>
                </a:rPr>
                <a:t>VPC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="" xmlns:a16="http://schemas.microsoft.com/office/drawing/2014/main" id="{539D9806-9C82-6049-9C4B-CE6134DA995D}"/>
              </a:ext>
            </a:extLst>
          </p:cNvPr>
          <p:cNvGrpSpPr/>
          <p:nvPr/>
        </p:nvGrpSpPr>
        <p:grpSpPr>
          <a:xfrm>
            <a:off x="4214652" y="977032"/>
            <a:ext cx="5067302" cy="5067303"/>
            <a:chOff x="5041898" y="3978273"/>
            <a:chExt cx="5067302" cy="5067302"/>
          </a:xfrm>
        </p:grpSpPr>
        <p:pic>
          <p:nvPicPr>
            <p:cNvPr id="71" name="Graphic 10">
              <a:extLst>
                <a:ext uri="{FF2B5EF4-FFF2-40B4-BE49-F238E27FC236}">
                  <a16:creationId xmlns="" xmlns:a16="http://schemas.microsoft.com/office/drawing/2014/main" id="{363448FD-7498-394C-A194-4FD0B8F24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041900" y="3978275"/>
              <a:ext cx="342900" cy="342900"/>
            </a:xfrm>
            <a:prstGeom prst="rect">
              <a:avLst/>
            </a:prstGeom>
          </p:spPr>
        </p:pic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E7B66521-98FF-4F44-A8FD-5E0FCA53C789}"/>
                </a:ext>
              </a:extLst>
            </p:cNvPr>
            <p:cNvSpPr/>
            <p:nvPr/>
          </p:nvSpPr>
          <p:spPr>
            <a:xfrm>
              <a:off x="5041898" y="3978273"/>
              <a:ext cx="5067302" cy="5067302"/>
            </a:xfrm>
            <a:prstGeom prst="rect">
              <a:avLst/>
            </a:prstGeom>
            <a:noFill/>
            <a:ln w="12700">
              <a:solidFill>
                <a:srgbClr val="858B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858B94"/>
                  </a:solidFill>
                </a:rPr>
                <a:t>AWS Cloud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="" xmlns:a16="http://schemas.microsoft.com/office/drawing/2014/main" id="{563517CD-584B-0243-85E7-2B66D66AE9C2}"/>
              </a:ext>
            </a:extLst>
          </p:cNvPr>
          <p:cNvGrpSpPr/>
          <p:nvPr/>
        </p:nvGrpSpPr>
        <p:grpSpPr>
          <a:xfrm>
            <a:off x="4557553" y="1973804"/>
            <a:ext cx="4444840" cy="3754943"/>
            <a:chOff x="2997199" y="4565650"/>
            <a:chExt cx="4368640" cy="3678742"/>
          </a:xfrm>
        </p:grpSpPr>
        <p:pic>
          <p:nvPicPr>
            <p:cNvPr id="74" name="Graphic 18">
              <a:extLst>
                <a:ext uri="{FF2B5EF4-FFF2-40B4-BE49-F238E27FC236}">
                  <a16:creationId xmlns="" xmlns:a16="http://schemas.microsoft.com/office/drawing/2014/main" id="{877DF48F-960E-BD4B-8E22-22BB077F9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97200" y="4565650"/>
              <a:ext cx="342900" cy="342900"/>
            </a:xfrm>
            <a:prstGeom prst="rect">
              <a:avLst/>
            </a:prstGeom>
          </p:spPr>
        </p:pic>
        <p:sp>
          <p:nvSpPr>
            <p:cNvPr id="75" name="Rectangle 74">
              <a:extLst>
                <a:ext uri="{FF2B5EF4-FFF2-40B4-BE49-F238E27FC236}">
                  <a16:creationId xmlns="" xmlns:a16="http://schemas.microsoft.com/office/drawing/2014/main" id="{FEEB3A65-EB64-4F4D-BB89-4EFC9DFAD9D6}"/>
                </a:ext>
              </a:extLst>
            </p:cNvPr>
            <p:cNvSpPr/>
            <p:nvPr/>
          </p:nvSpPr>
          <p:spPr>
            <a:xfrm>
              <a:off x="2997199" y="4565650"/>
              <a:ext cx="4368640" cy="3678742"/>
            </a:xfrm>
            <a:prstGeom prst="rect">
              <a:avLst/>
            </a:prstGeom>
            <a:noFill/>
            <a:ln w="12700">
              <a:solidFill>
                <a:srgbClr val="E8E8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E8E8E8"/>
                  </a:solidFill>
                </a:rPr>
                <a:t>Subnet</a:t>
              </a:r>
            </a:p>
          </p:txBody>
        </p:sp>
      </p:grpSp>
      <p:pic>
        <p:nvPicPr>
          <p:cNvPr id="76" name="Graphic 2">
            <a:extLst>
              <a:ext uri="{FF2B5EF4-FFF2-40B4-BE49-F238E27FC236}">
                <a16:creationId xmlns="" xmlns:a16="http://schemas.microsoft.com/office/drawing/2014/main" id="{F0489D67-F1D3-6F4C-A203-B2526A9022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893858" y="3200581"/>
            <a:ext cx="762000" cy="952500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="" xmlns:a16="http://schemas.microsoft.com/office/drawing/2014/main" id="{E8B758B6-19BA-2345-99A3-F09D8AE1B468}"/>
              </a:ext>
            </a:extLst>
          </p:cNvPr>
          <p:cNvGrpSpPr/>
          <p:nvPr/>
        </p:nvGrpSpPr>
        <p:grpSpPr>
          <a:xfrm>
            <a:off x="379412" y="2453485"/>
            <a:ext cx="3200400" cy="2270914"/>
            <a:chOff x="509649" y="4106117"/>
            <a:chExt cx="2637038" cy="1892291"/>
          </a:xfrm>
        </p:grpSpPr>
        <p:sp>
          <p:nvSpPr>
            <p:cNvPr id="78" name="Rectangle 77">
              <a:extLst>
                <a:ext uri="{FF2B5EF4-FFF2-40B4-BE49-F238E27FC236}">
                  <a16:creationId xmlns="" xmlns:a16="http://schemas.microsoft.com/office/drawing/2014/main" id="{93E7BD12-EAE2-3746-8E27-CD6541018B79}"/>
                </a:ext>
              </a:extLst>
            </p:cNvPr>
            <p:cNvSpPr/>
            <p:nvPr/>
          </p:nvSpPr>
          <p:spPr>
            <a:xfrm>
              <a:off x="509649" y="4106117"/>
              <a:ext cx="2637038" cy="1892291"/>
            </a:xfrm>
            <a:prstGeom prst="rect">
              <a:avLst/>
            </a:prstGeom>
            <a:noFill/>
            <a:ln w="12700">
              <a:solidFill>
                <a:srgbClr val="858B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858B94"/>
                  </a:solidFill>
                </a:rPr>
                <a:t>On-Premise</a:t>
              </a:r>
            </a:p>
          </p:txBody>
        </p:sp>
        <p:pic>
          <p:nvPicPr>
            <p:cNvPr id="79" name="Graphic 13">
              <a:extLst>
                <a:ext uri="{FF2B5EF4-FFF2-40B4-BE49-F238E27FC236}">
                  <a16:creationId xmlns="" xmlns:a16="http://schemas.microsoft.com/office/drawing/2014/main" id="{F3179BAF-BFF9-8D4C-B361-E122B5BBD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=""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09649" y="4106117"/>
              <a:ext cx="342900" cy="342900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="" xmlns:a16="http://schemas.microsoft.com/office/drawing/2014/main" id="{0AFB9733-F32C-0C41-8C02-D24DDE51194B}"/>
              </a:ext>
            </a:extLst>
          </p:cNvPr>
          <p:cNvGrpSpPr/>
          <p:nvPr/>
        </p:nvGrpSpPr>
        <p:grpSpPr>
          <a:xfrm>
            <a:off x="704083" y="3454596"/>
            <a:ext cx="690974" cy="571500"/>
            <a:chOff x="7753871" y="2118116"/>
            <a:chExt cx="1072750" cy="887265"/>
          </a:xfrm>
        </p:grpSpPr>
        <p:pic>
          <p:nvPicPr>
            <p:cNvPr id="81" name="Graphic 60">
              <a:extLst>
                <a:ext uri="{FF2B5EF4-FFF2-40B4-BE49-F238E27FC236}">
                  <a16:creationId xmlns="" xmlns:a16="http://schemas.microsoft.com/office/drawing/2014/main" id="{52F0EF2B-B935-3049-BDC6-44A6F44D2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=""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>
              <a:off x="8004496" y="2118116"/>
              <a:ext cx="571500" cy="571500"/>
            </a:xfrm>
            <a:prstGeom prst="rect">
              <a:avLst/>
            </a:prstGeom>
          </p:spPr>
        </p:pic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05F97C3A-5884-DB44-A949-5A2E13B2AB8D}"/>
                </a:ext>
              </a:extLst>
            </p:cNvPr>
            <p:cNvSpPr txBox="1"/>
            <p:nvPr/>
          </p:nvSpPr>
          <p:spPr>
            <a:xfrm>
              <a:off x="7753871" y="2743771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Sensor</a:t>
              </a: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="" xmlns:a16="http://schemas.microsoft.com/office/drawing/2014/main" id="{035914FF-E165-D542-832B-EF8857631040}"/>
              </a:ext>
            </a:extLst>
          </p:cNvPr>
          <p:cNvSpPr/>
          <p:nvPr/>
        </p:nvSpPr>
        <p:spPr>
          <a:xfrm>
            <a:off x="2055812" y="3020251"/>
            <a:ext cx="1371600" cy="1551749"/>
          </a:xfrm>
          <a:prstGeom prst="rect">
            <a:avLst/>
          </a:prstGeom>
          <a:noFill/>
          <a:ln w="12700">
            <a:solidFill>
              <a:srgbClr val="B6BAB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B6BABF"/>
                </a:solidFill>
              </a:rPr>
              <a:t>Message producer</a:t>
            </a:r>
            <a:endParaRPr lang="en-US" sz="1200" dirty="0">
              <a:solidFill>
                <a:srgbClr val="B6BABF"/>
              </a:solidFill>
            </a:endParaRPr>
          </a:p>
        </p:txBody>
      </p:sp>
      <p:pic>
        <p:nvPicPr>
          <p:cNvPr id="84" name="Graphic 101">
            <a:extLst>
              <a:ext uri="{FF2B5EF4-FFF2-40B4-BE49-F238E27FC236}">
                <a16:creationId xmlns="" xmlns:a16="http://schemas.microsoft.com/office/drawing/2014/main" id="{74304D06-FBBE-D143-957F-15D1E80221F0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=""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0549853" y="2794782"/>
            <a:ext cx="1143000" cy="114300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1166C029-FF38-5E4A-A728-84ACD662F0EF}"/>
              </a:ext>
            </a:extLst>
          </p:cNvPr>
          <p:cNvSpPr txBox="1"/>
          <p:nvPr/>
        </p:nvSpPr>
        <p:spPr>
          <a:xfrm>
            <a:off x="10579744" y="3839430"/>
            <a:ext cx="1072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Users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="" xmlns:a16="http://schemas.microsoft.com/office/drawing/2014/main" id="{4F9A5ECC-5DC8-F44B-AC0C-64539570BBB2}"/>
              </a:ext>
            </a:extLst>
          </p:cNvPr>
          <p:cNvGrpSpPr/>
          <p:nvPr/>
        </p:nvGrpSpPr>
        <p:grpSpPr>
          <a:xfrm>
            <a:off x="2284411" y="3454596"/>
            <a:ext cx="752465" cy="1031278"/>
            <a:chOff x="2471651" y="1928192"/>
            <a:chExt cx="1072750" cy="1470238"/>
          </a:xfrm>
        </p:grpSpPr>
        <p:pic>
          <p:nvPicPr>
            <p:cNvPr id="87" name="Graphic 45">
              <a:extLst>
                <a:ext uri="{FF2B5EF4-FFF2-40B4-BE49-F238E27FC236}">
                  <a16:creationId xmlns="" xmlns:a16="http://schemas.microsoft.com/office/drawing/2014/main" id="{E97C2B9F-E140-D446-A15F-EE07E6962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96DAC541-7B7A-43D3-8B79-37D633B846F1}">
                  <asvg:svgBlip xmlns=""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2722276" y="1928192"/>
              <a:ext cx="571500" cy="571500"/>
            </a:xfrm>
            <a:prstGeom prst="rect">
              <a:avLst/>
            </a:prstGeom>
          </p:spPr>
        </p:pic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FBCD6C4C-F5B1-794D-B252-FB2CAFB142EB}"/>
                </a:ext>
              </a:extLst>
            </p:cNvPr>
            <p:cNvSpPr txBox="1"/>
            <p:nvPr/>
          </p:nvSpPr>
          <p:spPr>
            <a:xfrm>
              <a:off x="2471651" y="2542808"/>
              <a:ext cx="1072750" cy="855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Apache ActiveMQ Client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9" name="Straight Arrow Connector 88">
            <a:extLst>
              <a:ext uri="{FF2B5EF4-FFF2-40B4-BE49-F238E27FC236}">
                <a16:creationId xmlns="" xmlns:a16="http://schemas.microsoft.com/office/drawing/2014/main" id="{F7CAD2B3-729C-1841-9582-1A3B541B9FDD}"/>
              </a:ext>
            </a:extLst>
          </p:cNvPr>
          <p:cNvCxnSpPr/>
          <p:nvPr/>
        </p:nvCxnSpPr>
        <p:spPr>
          <a:xfrm>
            <a:off x="1233626" y="3638651"/>
            <a:ext cx="1126986" cy="0"/>
          </a:xfrm>
          <a:prstGeom prst="straightConnector1">
            <a:avLst/>
          </a:prstGeom>
          <a:ln w="12700">
            <a:solidFill>
              <a:srgbClr val="E6ECEF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="" xmlns:a16="http://schemas.microsoft.com/office/drawing/2014/main" id="{F7CAD2B3-729C-1841-9582-1A3B541B9FDD}"/>
              </a:ext>
            </a:extLst>
          </p:cNvPr>
          <p:cNvCxnSpPr/>
          <p:nvPr/>
        </p:nvCxnSpPr>
        <p:spPr>
          <a:xfrm>
            <a:off x="2861078" y="3676833"/>
            <a:ext cx="1937934" cy="0"/>
          </a:xfrm>
          <a:prstGeom prst="straightConnector1">
            <a:avLst/>
          </a:prstGeom>
          <a:ln w="12700">
            <a:solidFill>
              <a:srgbClr val="E6ECEF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="" xmlns:a16="http://schemas.microsoft.com/office/drawing/2014/main" id="{035914FF-E165-D542-832B-EF8857631040}"/>
              </a:ext>
            </a:extLst>
          </p:cNvPr>
          <p:cNvSpPr/>
          <p:nvPr/>
        </p:nvSpPr>
        <p:spPr>
          <a:xfrm>
            <a:off x="5865812" y="2244376"/>
            <a:ext cx="2971800" cy="3242024"/>
          </a:xfrm>
          <a:prstGeom prst="rect">
            <a:avLst/>
          </a:prstGeom>
          <a:noFill/>
          <a:ln w="12700">
            <a:solidFill>
              <a:srgbClr val="B6BAB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B6BABF"/>
                </a:solidFill>
              </a:rPr>
              <a:t>Message consumer</a:t>
            </a:r>
            <a:endParaRPr lang="en-US" sz="1200" dirty="0">
              <a:solidFill>
                <a:srgbClr val="B6BABF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035914FF-E165-D542-832B-EF8857631040}"/>
              </a:ext>
            </a:extLst>
          </p:cNvPr>
          <p:cNvSpPr/>
          <p:nvPr/>
        </p:nvSpPr>
        <p:spPr>
          <a:xfrm>
            <a:off x="547826" y="3029572"/>
            <a:ext cx="1371600" cy="1551749"/>
          </a:xfrm>
          <a:prstGeom prst="rect">
            <a:avLst/>
          </a:prstGeom>
          <a:noFill/>
          <a:ln w="12700">
            <a:solidFill>
              <a:srgbClr val="B6BAB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B6BABF"/>
                </a:solidFill>
              </a:rPr>
              <a:t>Data source</a:t>
            </a:r>
            <a:endParaRPr lang="en-US" sz="1200" dirty="0">
              <a:solidFill>
                <a:srgbClr val="B6BA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05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Siemens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Kedves, Szilard (CT RDA BAM CON-RO)</dc:creator>
  <cp:lastModifiedBy>Kedves, Szilard (CT RDA BAM CON-RO)</cp:lastModifiedBy>
  <cp:revision>8</cp:revision>
  <dcterms:created xsi:type="dcterms:W3CDTF">2018-11-14T20:51:47Z</dcterms:created>
  <dcterms:modified xsi:type="dcterms:W3CDTF">2018-11-15T09:18:25Z</dcterms:modified>
</cp:coreProperties>
</file>