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EE456A-8BC1-4040-A780-4E41AC6EE33F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DAC3-D5FA-473D-896E-7A124318C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233-7B31-44E1-B69F-02D2860C3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61E4-0C74-413E-90F5-93BC249C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912D-7182-474B-9CB5-0D85785B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9E34-5F1D-4325-8FFA-BEF0C412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0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5139-7C23-48BE-8F91-8C0A96A4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16390-766B-42E0-A3C6-7636B2F10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8413D-F90C-42F8-84B2-77D40526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865B-E7F1-4372-AD9F-AB4C8FCD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1F21-90B9-4CB8-AA7B-3D098420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03611-D693-418B-8E2F-6849526CC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97BDC-8C28-4D72-801D-11CEF0D87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2D59-7190-416E-AD97-B028ABB5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18450-5733-435C-96B4-4D73EE18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B6077-AE44-4C37-869F-D03C4FD1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7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CB5A-8DDB-4597-87ED-26D8CC73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EC7A-00E9-40A1-9C96-3A4DA5373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6F139-693C-4F6A-8175-2B558915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B13B5-4676-4343-9A06-42B339EB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0E2F-E27E-414D-A7A1-9C8B0071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4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662E-814B-4505-AB15-23B19891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D25A-9347-4D8E-A577-2C914CA6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1D15-5765-49DF-99E0-67731CB4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3410F-20D3-4A78-BD9D-4F4CA0A9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20EAA-5D81-4F1C-95F3-7F39513B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E79B-A03B-450E-82B7-CA8D007A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4586-3D56-45B6-8F69-67CDA5EBB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50862-5BC5-4A52-929D-AE1ECB37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AB512-4E14-47FF-8E83-0125D53C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6F3B-1E74-482F-A98F-6D45BCCD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8DB04-EF2B-4C60-A44C-C743AB63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7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3D8F-602C-444B-8627-66DFB9B0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D4DB1-8472-4049-BB74-E4EA4443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19FB4-B833-4D92-9CA1-775AE5A1E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79A2A-117E-4E34-A372-1E877B7E2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50C83-9BFA-4999-AD1C-E764AC9A5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31017-BABA-4077-B15F-CFEE7DA8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C2809-E33B-490A-97E6-0C010305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A84A1-F53A-40D5-B561-A9CA927E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0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1BF1-F4FB-4795-A069-DB433277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D2240-89A6-4109-AA98-38C3AD0F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3DE04-0707-4EF2-98FE-926C2573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C7C8F-387E-469E-84EA-4B80D58E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0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0CBEE-5A77-4092-BF05-208CD5CD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27B0A-DF82-4949-A954-F4516F9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F8D5E-EE35-4207-A7C8-861830F2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9408-A1EE-45A2-B128-A09BBFD9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3C86F-F714-4791-9EA4-50A6E715A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7AF-9D56-4503-BD48-67F1CAC3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42C0C-4379-46F4-8710-6C01ACE7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353A7-392A-4A9C-9CFC-37EDE526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828F2-E6B4-4514-B5BC-1BFE9F5D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901F-C632-4E7F-A526-7B790C23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0BBFA-D642-4B19-81F1-D6ECBF033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0CF65-0FB7-404B-B851-7648E4A4A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9CEBE-6964-4404-8B2D-3CC582FC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1A5D7-3265-4384-8A0F-E6EEC160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841ED-7D81-4127-980E-9A3CFE7D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79BF8-17C9-4211-AAF1-291B67E0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CBC32-BCF0-4352-8BBF-E77ADB2D3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6C7BB-B8C1-47DF-BF0F-E46FB3FAD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76E82-1A7C-48DD-A84F-0FF0AF0A7EA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2B21-2AD4-4196-AEA8-B93E30133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6106-822C-41F8-BEFE-E6B8018B5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44647B3-AA9A-487D-B79A-E3F2E2519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01681" y="2631274"/>
            <a:ext cx="483586" cy="46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13EAB-BD6A-4204-9CC3-6584A6644776}"/>
              </a:ext>
            </a:extLst>
          </p:cNvPr>
          <p:cNvSpPr txBox="1"/>
          <p:nvPr/>
        </p:nvSpPr>
        <p:spPr>
          <a:xfrm>
            <a:off x="1581542" y="3197689"/>
            <a:ext cx="1523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Data Acquisition Users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4F2DA9-FD0F-45E4-B4FD-9EFCA450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724085" y="2631274"/>
            <a:ext cx="483586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6ACB9F-D43E-4C19-B743-0CC976E7E935}"/>
              </a:ext>
            </a:extLst>
          </p:cNvPr>
          <p:cNvSpPr txBox="1"/>
          <p:nvPr/>
        </p:nvSpPr>
        <p:spPr>
          <a:xfrm>
            <a:off x="8203946" y="3197689"/>
            <a:ext cx="1523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Data Visualization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33029-0521-4305-BAA9-C957B612C195}"/>
              </a:ext>
            </a:extLst>
          </p:cNvPr>
          <p:cNvSpPr/>
          <p:nvPr/>
        </p:nvSpPr>
        <p:spPr>
          <a:xfrm>
            <a:off x="3690255" y="2631274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On-premise</a:t>
            </a:r>
          </a:p>
          <a:p>
            <a:pPr algn="l"/>
            <a:endParaRPr lang="en-US" sz="1200" dirty="0">
              <a:solidFill>
                <a:srgbClr val="5A6B86"/>
              </a:solidFill>
            </a:endParaRPr>
          </a:p>
          <a:p>
            <a:r>
              <a:rPr lang="en-US" sz="1200" dirty="0">
                <a:solidFill>
                  <a:srgbClr val="5A6B86"/>
                </a:solidFill>
              </a:rPr>
              <a:t>Packed application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B65B23F-87E3-4BDD-84DB-D6ADECCAE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0255" y="2631274"/>
            <a:ext cx="330200" cy="330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AB239F1-943E-4D5E-81D1-2F3E28417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0403" y="2631274"/>
            <a:ext cx="330200" cy="330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9EDCFD-2676-4015-B940-4625682BA857}"/>
              </a:ext>
            </a:extLst>
          </p:cNvPr>
          <p:cNvSpPr/>
          <p:nvPr/>
        </p:nvSpPr>
        <p:spPr>
          <a:xfrm>
            <a:off x="6040403" y="2631274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Cloud</a:t>
            </a:r>
          </a:p>
          <a:p>
            <a:pPr algn="l"/>
            <a:endParaRPr lang="en-US" sz="1200" dirty="0">
              <a:ln w="0"/>
              <a:solidFill>
                <a:sysClr val="windowText" lastClr="000000"/>
              </a:solidFill>
            </a:endParaRPr>
          </a:p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Framework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E864C6-50EC-431C-BC7A-7214F40ACEE5}"/>
              </a:ext>
            </a:extLst>
          </p:cNvPr>
          <p:cNvCxnSpPr>
            <a:cxnSpLocks/>
          </p:cNvCxnSpPr>
          <p:nvPr/>
        </p:nvCxnSpPr>
        <p:spPr>
          <a:xfrm>
            <a:off x="3186246" y="3197689"/>
            <a:ext cx="32307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A807BA-3D63-4E7D-9020-DCF6C74ECC8A}"/>
              </a:ext>
            </a:extLst>
          </p:cNvPr>
          <p:cNvCxnSpPr>
            <a:cxnSpLocks/>
          </p:cNvCxnSpPr>
          <p:nvPr/>
        </p:nvCxnSpPr>
        <p:spPr>
          <a:xfrm>
            <a:off x="5587575" y="3197689"/>
            <a:ext cx="32307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105460-8CC9-447A-AC40-3D726283DBCF}"/>
              </a:ext>
            </a:extLst>
          </p:cNvPr>
          <p:cNvCxnSpPr>
            <a:cxnSpLocks/>
          </p:cNvCxnSpPr>
          <p:nvPr/>
        </p:nvCxnSpPr>
        <p:spPr>
          <a:xfrm>
            <a:off x="7880874" y="3211454"/>
            <a:ext cx="32307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7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3A09A83-B11B-48C9-AA33-6C940DA85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3419" y="1403837"/>
            <a:ext cx="330200" cy="330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3D8AF9-66A9-4F26-91A7-47135A0B4982}"/>
              </a:ext>
            </a:extLst>
          </p:cNvPr>
          <p:cNvSpPr/>
          <p:nvPr/>
        </p:nvSpPr>
        <p:spPr>
          <a:xfrm>
            <a:off x="2473418" y="1403837"/>
            <a:ext cx="5640851" cy="26656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Framework</a:t>
            </a:r>
          </a:p>
          <a:p>
            <a:pPr algn="l"/>
            <a:endParaRPr lang="en-US" sz="1200" dirty="0">
              <a:ln w="0"/>
              <a:solidFill>
                <a:sysClr val="windowText" lastClr="000000"/>
              </a:solidFill>
            </a:endParaRPr>
          </a:p>
          <a:p>
            <a:pPr algn="l"/>
            <a:endParaRPr lang="en-US" sz="1200" dirty="0">
              <a:ln w="0"/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6F7EE0-FC8B-44C8-8752-29702A7745F1}"/>
              </a:ext>
            </a:extLst>
          </p:cNvPr>
          <p:cNvSpPr/>
          <p:nvPr/>
        </p:nvSpPr>
        <p:spPr>
          <a:xfrm>
            <a:off x="3237228" y="2286000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Uploading image and running container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1E4C6-A6C0-4C1A-993B-DAEF21A6A2ED}"/>
              </a:ext>
            </a:extLst>
          </p:cNvPr>
          <p:cNvSpPr/>
          <p:nvPr/>
        </p:nvSpPr>
        <p:spPr>
          <a:xfrm>
            <a:off x="5568629" y="2286000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Visualizing container data </a:t>
            </a:r>
          </a:p>
        </p:txBody>
      </p:sp>
    </p:spTree>
    <p:extLst>
      <p:ext uri="{BB962C8B-B14F-4D97-AF65-F5344CB8AC3E}">
        <p14:creationId xmlns:p14="http://schemas.microsoft.com/office/powerpoint/2010/main" val="179293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Kedves, Szilard (CT RDA BAM CON-RO)</dc:creator>
  <cp:lastModifiedBy>Kedves, Szilard (CT RDA BAM CON-RO)</cp:lastModifiedBy>
  <cp:revision>7</cp:revision>
  <dcterms:created xsi:type="dcterms:W3CDTF">2019-05-25T14:45:32Z</dcterms:created>
  <dcterms:modified xsi:type="dcterms:W3CDTF">2019-05-27T12:07:23Z</dcterms:modified>
</cp:coreProperties>
</file>