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3" autoAdjust="0"/>
    <p:restoredTop sz="94660"/>
  </p:normalViewPr>
  <p:slideViewPr>
    <p:cSldViewPr>
      <p:cViewPr varScale="1">
        <p:scale>
          <a:sx n="116" d="100"/>
          <a:sy n="116" d="100"/>
        </p:scale>
        <p:origin x="-582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2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3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2531" y="274643"/>
            <a:ext cx="365664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3"/>
            <a:ext cx="107667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5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6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90" y="1600206"/>
            <a:ext cx="72117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57" y="1600206"/>
            <a:ext cx="721172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8" y="1535116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8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2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3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6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16C9-CB93-4A42-A97B-41CD52420C66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5545-6338-45E5-BED8-8C7FA6A17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45.svg"/><Relationship Id="rId42" Type="http://schemas.openxmlformats.org/officeDocument/2006/relationships/image" Target="../media/image7.png"/><Relationship Id="rId47" Type="http://schemas.openxmlformats.org/officeDocument/2006/relationships/image" Target="../media/image67.svg"/><Relationship Id="rId50" Type="http://schemas.openxmlformats.org/officeDocument/2006/relationships/image" Target="../media/image9.png"/><Relationship Id="rId12" Type="http://schemas.openxmlformats.org/officeDocument/2006/relationships/image" Target="../media/image153.svg"/><Relationship Id="rId33" Type="http://schemas.openxmlformats.org/officeDocument/2006/relationships/image" Target="../media/image93.svg"/><Relationship Id="rId2" Type="http://schemas.openxmlformats.org/officeDocument/2006/relationships/image" Target="../media/image1.png"/><Relationship Id="rId41" Type="http://schemas.openxmlformats.org/officeDocument/2006/relationships/image" Target="../media/image419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47.svg"/><Relationship Id="rId15" Type="http://schemas.openxmlformats.org/officeDocument/2006/relationships/image" Target="../media/image6.png"/><Relationship Id="rId49" Type="http://schemas.openxmlformats.org/officeDocument/2006/relationships/image" Target="../media/image15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1.svg"/><Relationship Id="rId14" Type="http://schemas.openxmlformats.org/officeDocument/2006/relationships/image" Target="../media/image55.svg"/><Relationship Id="rId4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797C7082-F0BD-4A41-B343-6BE65F4F292A}"/>
              </a:ext>
            </a:extLst>
          </p:cNvPr>
          <p:cNvGrpSpPr/>
          <p:nvPr/>
        </p:nvGrpSpPr>
        <p:grpSpPr>
          <a:xfrm>
            <a:off x="4261056" y="1472521"/>
            <a:ext cx="7548356" cy="4408625"/>
            <a:chOff x="2457450" y="1203325"/>
            <a:chExt cx="6875166" cy="4343400"/>
          </a:xfrm>
        </p:grpSpPr>
        <p:pic>
          <p:nvPicPr>
            <p:cNvPr id="68" name="Graphic 22">
              <a:extLst>
                <a:ext uri="{FF2B5EF4-FFF2-40B4-BE49-F238E27FC236}">
                  <a16:creationId xmlns="" xmlns:a16="http://schemas.microsoft.com/office/drawing/2014/main" id="{7AE7E2BA-1FED-004E-8AC8-E06A1477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7450" y="1203325"/>
              <a:ext cx="342900" cy="34290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F962E42D-81D7-1745-BADD-D466B92478A0}"/>
                </a:ext>
              </a:extLst>
            </p:cNvPr>
            <p:cNvSpPr/>
            <p:nvPr/>
          </p:nvSpPr>
          <p:spPr>
            <a:xfrm>
              <a:off x="2457450" y="1203325"/>
              <a:ext cx="6875166" cy="4343400"/>
            </a:xfrm>
            <a:prstGeom prst="rect">
              <a:avLst/>
            </a:prstGeom>
            <a:noFill/>
            <a:ln w="12700">
              <a:solidFill>
                <a:srgbClr val="B6BA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B6BABF"/>
                  </a:solidFill>
                </a:rPr>
                <a:t>VPC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539D9806-9C82-6049-9C4B-CE6134DA995D}"/>
              </a:ext>
            </a:extLst>
          </p:cNvPr>
          <p:cNvGrpSpPr/>
          <p:nvPr/>
        </p:nvGrpSpPr>
        <p:grpSpPr>
          <a:xfrm>
            <a:off x="4089602" y="977032"/>
            <a:ext cx="7872209" cy="5067303"/>
            <a:chOff x="5041897" y="3978273"/>
            <a:chExt cx="7872209" cy="5067302"/>
          </a:xfrm>
        </p:grpSpPr>
        <p:pic>
          <p:nvPicPr>
            <p:cNvPr id="71" name="Graphic 10">
              <a:extLst>
                <a:ext uri="{FF2B5EF4-FFF2-40B4-BE49-F238E27FC236}">
                  <a16:creationId xmlns="" xmlns:a16="http://schemas.microsoft.com/office/drawing/2014/main" id="{363448FD-7498-394C-A194-4FD0B8F24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41900" y="3978275"/>
              <a:ext cx="342900" cy="34290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E7B66521-98FF-4F44-A8FD-5E0FCA53C789}"/>
                </a:ext>
              </a:extLst>
            </p:cNvPr>
            <p:cNvSpPr/>
            <p:nvPr/>
          </p:nvSpPr>
          <p:spPr>
            <a:xfrm>
              <a:off x="5041897" y="3978273"/>
              <a:ext cx="7872209" cy="5067302"/>
            </a:xfrm>
            <a:prstGeom prst="rect">
              <a:avLst/>
            </a:prstGeom>
            <a:noFill/>
            <a:ln w="12700">
              <a:solidFill>
                <a:srgbClr val="858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58B94"/>
                  </a:solidFill>
                </a:rPr>
                <a:t>AWS Cloud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563517CD-584B-0243-85E7-2B66D66AE9C2}"/>
              </a:ext>
            </a:extLst>
          </p:cNvPr>
          <p:cNvGrpSpPr/>
          <p:nvPr/>
        </p:nvGrpSpPr>
        <p:grpSpPr>
          <a:xfrm>
            <a:off x="4432504" y="1973804"/>
            <a:ext cx="7224508" cy="3754943"/>
            <a:chOff x="2997199" y="4565650"/>
            <a:chExt cx="7100655" cy="3678742"/>
          </a:xfrm>
        </p:grpSpPr>
        <p:pic>
          <p:nvPicPr>
            <p:cNvPr id="74" name="Graphic 18">
              <a:extLst>
                <a:ext uri="{FF2B5EF4-FFF2-40B4-BE49-F238E27FC236}">
                  <a16:creationId xmlns="" xmlns:a16="http://schemas.microsoft.com/office/drawing/2014/main" id="{877DF48F-960E-BD4B-8E22-22BB077F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200" y="4565650"/>
              <a:ext cx="342900" cy="3429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FEEB3A65-EB64-4F4D-BB89-4EFC9DFAD9D6}"/>
                </a:ext>
              </a:extLst>
            </p:cNvPr>
            <p:cNvSpPr/>
            <p:nvPr/>
          </p:nvSpPr>
          <p:spPr>
            <a:xfrm>
              <a:off x="2997199" y="4565650"/>
              <a:ext cx="7100655" cy="3678742"/>
            </a:xfrm>
            <a:prstGeom prst="rect">
              <a:avLst/>
            </a:prstGeom>
            <a:noFill/>
            <a:ln w="12700">
              <a:solidFill>
                <a:srgbClr val="E8E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E8E8E8"/>
                  </a:solidFill>
                </a:rPr>
                <a:t>Subnet</a:t>
              </a:r>
            </a:p>
          </p:txBody>
        </p:sp>
      </p:grpSp>
      <p:pic>
        <p:nvPicPr>
          <p:cNvPr id="76" name="Graphic 2">
            <a:extLst>
              <a:ext uri="{FF2B5EF4-FFF2-40B4-BE49-F238E27FC236}">
                <a16:creationId xmlns="" xmlns:a16="http://schemas.microsoft.com/office/drawing/2014/main" id="{F0489D67-F1D3-6F4C-A203-B2526A9022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81386" y="3272806"/>
            <a:ext cx="762000" cy="952500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E8B758B6-19BA-2345-99A3-F09D8AE1B468}"/>
              </a:ext>
            </a:extLst>
          </p:cNvPr>
          <p:cNvGrpSpPr/>
          <p:nvPr/>
        </p:nvGrpSpPr>
        <p:grpSpPr>
          <a:xfrm>
            <a:off x="254363" y="2453485"/>
            <a:ext cx="3200400" cy="2270914"/>
            <a:chOff x="509649" y="4106117"/>
            <a:chExt cx="2637038" cy="1892291"/>
          </a:xfrm>
        </p:grpSpPr>
        <p:sp>
          <p:nvSpPr>
            <p:cNvPr id="78" name="Rectangle 77">
              <a:extLst>
                <a:ext uri="{FF2B5EF4-FFF2-40B4-BE49-F238E27FC236}">
                  <a16:creationId xmlns="" xmlns:a16="http://schemas.microsoft.com/office/drawing/2014/main" id="{93E7BD12-EAE2-3746-8E27-CD6541018B79}"/>
                </a:ext>
              </a:extLst>
            </p:cNvPr>
            <p:cNvSpPr/>
            <p:nvPr/>
          </p:nvSpPr>
          <p:spPr>
            <a:xfrm>
              <a:off x="509649" y="4106117"/>
              <a:ext cx="2637038" cy="1892291"/>
            </a:xfrm>
            <a:prstGeom prst="rect">
              <a:avLst/>
            </a:prstGeom>
            <a:noFill/>
            <a:ln w="12700">
              <a:solidFill>
                <a:srgbClr val="858B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858B94"/>
                  </a:solidFill>
                </a:rPr>
                <a:t>On-Premise</a:t>
              </a:r>
            </a:p>
          </p:txBody>
        </p:sp>
        <p:pic>
          <p:nvPicPr>
            <p:cNvPr id="79" name="Graphic 13">
              <a:extLst>
                <a:ext uri="{FF2B5EF4-FFF2-40B4-BE49-F238E27FC236}">
                  <a16:creationId xmlns="" xmlns:a16="http://schemas.microsoft.com/office/drawing/2014/main" id="{F3179BAF-BFF9-8D4C-B361-E122B5BBD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9649" y="4106117"/>
              <a:ext cx="342900" cy="3429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0AFB9733-F32C-0C41-8C02-D24DDE51194B}"/>
              </a:ext>
            </a:extLst>
          </p:cNvPr>
          <p:cNvGrpSpPr/>
          <p:nvPr/>
        </p:nvGrpSpPr>
        <p:grpSpPr>
          <a:xfrm>
            <a:off x="705659" y="3486625"/>
            <a:ext cx="853120" cy="705610"/>
            <a:chOff x="7753871" y="2118116"/>
            <a:chExt cx="1072750" cy="887265"/>
          </a:xfrm>
        </p:grpSpPr>
        <p:pic>
          <p:nvPicPr>
            <p:cNvPr id="81" name="Graphic 60">
              <a:extLst>
                <a:ext uri="{FF2B5EF4-FFF2-40B4-BE49-F238E27FC236}">
                  <a16:creationId xmlns="" xmlns:a16="http://schemas.microsoft.com/office/drawing/2014/main" id="{52F0EF2B-B935-3049-BDC6-44A6F44D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=""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8004496" y="2118116"/>
              <a:ext cx="571500" cy="5715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05F97C3A-5884-DB44-A949-5A2E13B2AB8D}"/>
                </a:ext>
              </a:extLst>
            </p:cNvPr>
            <p:cNvSpPr txBox="1"/>
            <p:nvPr/>
          </p:nvSpPr>
          <p:spPr>
            <a:xfrm>
              <a:off x="7753871" y="2743771"/>
              <a:ext cx="1072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Sensor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1930763" y="3020251"/>
            <a:ext cx="1371600" cy="1551749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Message producer</a:t>
            </a:r>
            <a:endParaRPr lang="en-US" sz="1200" dirty="0">
              <a:solidFill>
                <a:srgbClr val="B6BABF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4F9A5ECC-5DC8-F44B-AC0C-64539570BBB2}"/>
              </a:ext>
            </a:extLst>
          </p:cNvPr>
          <p:cNvGrpSpPr/>
          <p:nvPr/>
        </p:nvGrpSpPr>
        <p:grpSpPr>
          <a:xfrm>
            <a:off x="2197394" y="3494110"/>
            <a:ext cx="752465" cy="1031278"/>
            <a:chOff x="2471651" y="1928192"/>
            <a:chExt cx="1072750" cy="1470238"/>
          </a:xfrm>
        </p:grpSpPr>
        <p:pic>
          <p:nvPicPr>
            <p:cNvPr id="87" name="Graphic 45">
              <a:extLst>
                <a:ext uri="{FF2B5EF4-FFF2-40B4-BE49-F238E27FC236}">
                  <a16:creationId xmlns="" xmlns:a16="http://schemas.microsoft.com/office/drawing/2014/main" id="{E97C2B9F-E140-D446-A15F-EE07E696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FBCD6C4C-F5B1-794D-B252-FB2CAFB142EB}"/>
                </a:ext>
              </a:extLst>
            </p:cNvPr>
            <p:cNvSpPr txBox="1"/>
            <p:nvPr/>
          </p:nvSpPr>
          <p:spPr>
            <a:xfrm>
              <a:off x="2471651" y="2542808"/>
              <a:ext cx="1072750" cy="85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Apache ActiveMQ Client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F7CAD2B3-729C-1841-9582-1A3B541B9FDD}"/>
              </a:ext>
            </a:extLst>
          </p:cNvPr>
          <p:cNvCxnSpPr/>
          <p:nvPr/>
        </p:nvCxnSpPr>
        <p:spPr>
          <a:xfrm>
            <a:off x="1344998" y="3714959"/>
            <a:ext cx="966765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F7CAD2B3-729C-1841-9582-1A3B541B9FDD}"/>
              </a:ext>
            </a:extLst>
          </p:cNvPr>
          <p:cNvCxnSpPr/>
          <p:nvPr/>
        </p:nvCxnSpPr>
        <p:spPr>
          <a:xfrm>
            <a:off x="2774061" y="3694545"/>
            <a:ext cx="1937934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6042264" y="3020251"/>
            <a:ext cx="1390623" cy="1561070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Message consumer</a:t>
            </a:r>
            <a:endParaRPr lang="en-US" sz="1200" dirty="0">
              <a:solidFill>
                <a:srgbClr val="B6BAB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35914FF-E165-D542-832B-EF8857631040}"/>
              </a:ext>
            </a:extLst>
          </p:cNvPr>
          <p:cNvSpPr/>
          <p:nvPr/>
        </p:nvSpPr>
        <p:spPr>
          <a:xfrm>
            <a:off x="422777" y="3029572"/>
            <a:ext cx="1371600" cy="1551749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B6BABF"/>
                </a:solidFill>
              </a:rPr>
              <a:t>Data source</a:t>
            </a:r>
            <a:endParaRPr lang="en-US" sz="1200" dirty="0">
              <a:solidFill>
                <a:srgbClr val="B6BABF"/>
              </a:solidFill>
            </a:endParaRPr>
          </a:p>
        </p:txBody>
      </p:sp>
      <p:pic>
        <p:nvPicPr>
          <p:cNvPr id="28" name="Graphic 2">
            <a:extLst>
              <a:ext uri="{FF2B5EF4-FFF2-40B4-BE49-F238E27FC236}">
                <a16:creationId xmlns:a16="http://schemas.microsoft.com/office/drawing/2014/main" xmlns="" id="{21113488-E595-8047-A232-89B5718B589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507108" y="2191300"/>
            <a:ext cx="762000" cy="9525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F7CAD2B3-729C-1841-9582-1A3B541B9FDD}"/>
              </a:ext>
            </a:extLst>
          </p:cNvPr>
          <p:cNvCxnSpPr/>
          <p:nvPr/>
        </p:nvCxnSpPr>
        <p:spPr>
          <a:xfrm>
            <a:off x="5543386" y="3710752"/>
            <a:ext cx="932026" cy="0"/>
          </a:xfrm>
          <a:prstGeom prst="straightConnector1">
            <a:avLst/>
          </a:prstGeom>
          <a:ln w="12700">
            <a:solidFill>
              <a:srgbClr val="E6ECEF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4F9A5ECC-5DC8-F44B-AC0C-64539570BBB2}"/>
              </a:ext>
            </a:extLst>
          </p:cNvPr>
          <p:cNvGrpSpPr/>
          <p:nvPr/>
        </p:nvGrpSpPr>
        <p:grpSpPr>
          <a:xfrm>
            <a:off x="6361345" y="3480945"/>
            <a:ext cx="752465" cy="1031278"/>
            <a:chOff x="2471651" y="1928192"/>
            <a:chExt cx="1072750" cy="1470238"/>
          </a:xfrm>
        </p:grpSpPr>
        <p:pic>
          <p:nvPicPr>
            <p:cNvPr id="33" name="Graphic 45">
              <a:extLst>
                <a:ext uri="{FF2B5EF4-FFF2-40B4-BE49-F238E27FC236}">
                  <a16:creationId xmlns="" xmlns:a16="http://schemas.microsoft.com/office/drawing/2014/main" id="{E97C2B9F-E140-D446-A15F-EE07E696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=""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2722276" y="1928192"/>
              <a:ext cx="571500" cy="5715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BCD6C4C-F5B1-794D-B252-FB2CAFB142EB}"/>
                </a:ext>
              </a:extLst>
            </p:cNvPr>
            <p:cNvSpPr txBox="1"/>
            <p:nvPr/>
          </p:nvSpPr>
          <p:spPr>
            <a:xfrm>
              <a:off x="2471651" y="2542808"/>
              <a:ext cx="1072750" cy="85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Apache ActiveMQ Client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E16F16FC-1457-DF42-9153-8531DD104486}"/>
              </a:ext>
            </a:extLst>
          </p:cNvPr>
          <p:cNvGrpSpPr/>
          <p:nvPr/>
        </p:nvGrpSpPr>
        <p:grpSpPr>
          <a:xfrm>
            <a:off x="7953300" y="3461231"/>
            <a:ext cx="712529" cy="668917"/>
            <a:chOff x="6518995" y="3353653"/>
            <a:chExt cx="1072750" cy="1007091"/>
          </a:xfrm>
        </p:grpSpPr>
        <p:pic>
          <p:nvPicPr>
            <p:cNvPr id="36" name="Graphic 88">
              <a:extLst>
                <a:ext uri="{FF2B5EF4-FFF2-40B4-BE49-F238E27FC236}">
                  <a16:creationId xmlns:a16="http://schemas.microsoft.com/office/drawing/2014/main" xmlns="" id="{56CF2ABA-0964-C744-8500-B969D0A1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6769620" y="3353653"/>
              <a:ext cx="571500" cy="571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AD8887C-1FD1-0B4D-998D-25C4B9D48539}"/>
                </a:ext>
              </a:extLst>
            </p:cNvPr>
            <p:cNvSpPr txBox="1"/>
            <p:nvPr/>
          </p:nvSpPr>
          <p:spPr>
            <a:xfrm>
              <a:off x="6518995" y="3966876"/>
              <a:ext cx="1072750" cy="393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Web App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35914FF-E165-D542-832B-EF8857631040}"/>
              </a:ext>
            </a:extLst>
          </p:cNvPr>
          <p:cNvSpPr/>
          <p:nvPr/>
        </p:nvSpPr>
        <p:spPr>
          <a:xfrm>
            <a:off x="5887021" y="2191300"/>
            <a:ext cx="3382087" cy="3413795"/>
          </a:xfrm>
          <a:prstGeom prst="rect">
            <a:avLst/>
          </a:prstGeom>
          <a:noFill/>
          <a:ln w="12700">
            <a:solidFill>
              <a:srgbClr val="B6BAB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B6BA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Siemens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Kedves, Szilard (CT RDA BAM CON-RO)</dc:creator>
  <cp:lastModifiedBy>Kedves, Szilard (CT RDA BAM CON-RO)</cp:lastModifiedBy>
  <cp:revision>13</cp:revision>
  <dcterms:created xsi:type="dcterms:W3CDTF">2018-11-14T20:51:47Z</dcterms:created>
  <dcterms:modified xsi:type="dcterms:W3CDTF">2018-11-16T12:33:57Z</dcterms:modified>
</cp:coreProperties>
</file>