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7f4e92bd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7f4e92b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Woah its Kegan’s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9fb06bc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9fb06bc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kegans slide (wowzers)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7f4e92b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7f4e92b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Yojith got this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ede204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ede204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ede204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ede204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7f4e92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7f4e92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7f4e92b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7f4e92b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are rhetorical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7f4ffa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7f4ffa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13b89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13b89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 got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13b89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13b89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Thien has mic issues, Pranav got this.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13b895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13b895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Thien has mic issues, Pranav got this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13b895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13b895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Kegan edwards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2"/>
                </a:solidFill>
              </a:rPr>
              <a:t>Candy Calculator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7"/>
            <a:ext cx="42426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By: Pranav Dadu, Yojith Mandapati, Thien Nguyen, Kegan Edwards, Ninh Nguyen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64750"/>
            <a:ext cx="37065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Evaluation and Results</a:t>
            </a:r>
            <a:endParaRPr sz="43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65900" y="1506075"/>
            <a:ext cx="39981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Participants:</a:t>
            </a:r>
            <a:r>
              <a:rPr lang="en" sz="2700">
                <a:solidFill>
                  <a:schemeClr val="lt1"/>
                </a:solidFill>
              </a:rPr>
              <a:t> 6, rated 3 candies each  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Method: </a:t>
            </a:r>
            <a:r>
              <a:rPr lang="en" sz="2700">
                <a:solidFill>
                  <a:schemeClr val="lt1"/>
                </a:solidFill>
              </a:rPr>
              <a:t>Subjective</a:t>
            </a:r>
            <a:r>
              <a:rPr lang="en" sz="2700">
                <a:solidFill>
                  <a:schemeClr val="lt1"/>
                </a:solidFill>
              </a:rPr>
              <a:t> rating from 0 to 1 As true rating, compared to CC rating.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Evaluation: </a:t>
            </a:r>
            <a:r>
              <a:rPr lang="en" sz="2700">
                <a:solidFill>
                  <a:schemeClr val="lt1"/>
                </a:solidFill>
              </a:rPr>
              <a:t>Rmse: .228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25" y="880275"/>
            <a:ext cx="4589276" cy="30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/>
              <a:t>Things We Learned</a:t>
            </a:r>
            <a:r>
              <a:rPr lang="en" sz="2920"/>
              <a:t> </a:t>
            </a:r>
            <a:r>
              <a:rPr i="1" lang="en" sz="2920"/>
              <a:t>and Things to Learn Later</a:t>
            </a:r>
            <a:endParaRPr i="1" sz="292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b="1" lang="en" sz="3100"/>
              <a:t>Candies Cluster (pretty) Cleanly</a:t>
            </a:r>
            <a:endParaRPr b="1"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i="1" lang="en" sz="3100"/>
              <a:t>Experiential things are hard to quantify</a:t>
            </a:r>
            <a:endParaRPr i="1"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i="1" lang="en" sz="3100"/>
              <a:t>Branding influences -&gt; blind taste test?</a:t>
            </a:r>
            <a:endParaRPr i="1"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i="1" lang="en" sz="3100"/>
              <a:t>People may just like candy(?)</a:t>
            </a:r>
            <a:endParaRPr i="1" sz="3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</a:rPr>
              <a:t>Impact on Society</a:t>
            </a:r>
            <a:endParaRPr sz="18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Negative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Sugar rush </a:t>
            </a:r>
            <a:r>
              <a:rPr lang="en" sz="1300"/>
              <a:t>for</a:t>
            </a:r>
            <a:r>
              <a:rPr lang="en" sz="1300"/>
              <a:t> Kids</a:t>
            </a:r>
            <a:endParaRPr sz="1300"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Positive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Recommend </a:t>
            </a:r>
            <a:r>
              <a:rPr lang="en" sz="1300"/>
              <a:t>similar</a:t>
            </a:r>
            <a:r>
              <a:rPr lang="en" sz="1300"/>
              <a:t> candy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Tourists and </a:t>
            </a:r>
            <a:r>
              <a:rPr lang="en" sz="1300"/>
              <a:t>cuisine</a:t>
            </a:r>
            <a:endParaRPr sz="1300"/>
          </a:p>
          <a:p>
            <a:pPr indent="-311150" lvl="0" marL="45720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Health Awareness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729850" y="5587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96400" y="2289450"/>
            <a:ext cx="37065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the project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10625" y="2289450"/>
            <a:ext cx="4166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it possible to predict what candy you prefer based on your likes and dislikes?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Features in </a:t>
            </a:r>
            <a:r>
              <a:rPr lang="en" sz="2400"/>
              <a:t>our dataset</a:t>
            </a:r>
            <a:endParaRPr sz="41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269 thousand votes were collected from 8,371 different IP addresses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chocolate: Does it contain chocolate?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fruity: Is it fruit flavored?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caramel: Is there caramel in the candy?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peanutalmondy: Does it contain peanuts, peanut butter or almonds?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nougat: Does it contain nougat?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crispedricewafer: Does it contain crisped rice, wafers, or a cookie component?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hard: Is it a hard candy?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bar: Is it a candy bar?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pluribus: Is it one of many candies in a bag or box?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sugarpercent: The percentile of sugar it falls under within the data set.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pricepercent: The unit price percentile compared to the rest of the set.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*correlations? What do they mean do they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Matter?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75" y="1152475"/>
            <a:ext cx="3968025" cy="3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640425" y="997425"/>
            <a:ext cx="4258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Preprocessing: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first started by checking for nulls.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Then we dropped duplicates.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this project, there are a variety of techniques that will be used to try to find the meaningful associations.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Our primary interest is to build a recommendation systems, namely content-based filtering.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are also interested in applying clustering to give more complete understanding of our data.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0" y="1163950"/>
            <a:ext cx="2369175" cy="29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631750" y="1153550"/>
            <a:ext cx="42588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decided to use PCA to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further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shorten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our list of features.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PCA is the process of computing the principal components and using them to perform a change of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basis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on the data.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Since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our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dataset has more than two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features, we decided to use PCA to combine these features into just two so that we are able to plot these features in an “x-y” Cartesian plane and are able to cluster them properly.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5" y="1809025"/>
            <a:ext cx="39909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</a:t>
            </a:r>
            <a:r>
              <a:rPr lang="en"/>
              <a:t> Method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00" y="1266350"/>
            <a:ext cx="3183250" cy="35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855975" y="943275"/>
            <a:ext cx="39204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also used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Silhouette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Method to find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optimal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number of clusters.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Silhouette Method computes the silhouette coefficients of each point that measure of how much a point is similar to its own cluster compared to other clusters.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value of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silhouette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ranges between [-1,1], where a high value indicates that the object is well matched to its own cluster and poorly matched to neighboring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clusters.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Model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848900" y="31750"/>
            <a:ext cx="39204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will be building a clustering model with the number of cluster of 4.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result shows what kind of flavours of candies these clusters are composed of by getting the mean of the flavours that belong to each cluster.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example, we can see that 100% of the candies in the cluster 0 are pluribus and 96% of them are are fruity so we can say if any candy are pluribus and fruity then they belong to this cluster.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00" y="1476375"/>
            <a:ext cx="40195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5" y="3079125"/>
            <a:ext cx="8123299" cy="15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50" y="2121375"/>
            <a:ext cx="68675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