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9C6F8-F9E7-4F8B-BE7B-9921269BE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2A03F-45F7-40A8-9969-0D5B2C3E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51133-D129-4041-B89E-A613D1DF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3BECC-BEE1-4BDA-97DA-B76FEB40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BCAC3-D8C8-405E-AB9F-E5547C7E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BF785-A7B4-4B21-A3A5-6D059407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C5CF17-4741-4FC4-A11F-C2C230602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C1B61-15FB-4BCB-9502-1FE1750E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BDBDA-6592-462C-B41C-238CECCE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0E639-DF12-43DB-9DD7-8F455BEF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5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258AC7-06C4-434A-AB2D-94BE4D606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C55CCC-420D-4CF1-9773-8AE3ACA85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C741B-3511-4D52-8A3A-42575000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39E40-0FD8-4822-8633-4A309819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2EF06-DCFF-4651-B472-3DC82A06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E01B9-AC8E-4B2D-B20A-38BD7CC2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C27AF-2A60-48AC-A99E-1F5D3A39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CD388-0864-4D8B-BF69-C3DADDB6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213F7-13A4-4A39-9892-B327764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8E95B-40F6-4987-BDAA-CA6B8E8F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4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92CC5-2663-4813-BE26-4A094248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E9ECA-E4C3-44D3-A624-BF6D2A78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35279-39A1-47F8-938A-0773D293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BACA9-A849-4656-A406-49C0E9E6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931BF-D08E-4EA4-9B39-A048BAA3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9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944F0-84A6-465A-8C45-A0E0410A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A5AA4-7C15-4CB3-B8BA-06FEAEA2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86AB0-49BC-4BA9-AFA2-567E217F5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CA8D4-28F8-428B-B5F7-6592FA16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F5318-A463-4122-8D10-6B164AE0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3C487-A437-4A1F-8571-177F0A93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4BB53-ADC6-4FA4-9846-8365946C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4608B-61F8-4376-A6DC-13E228457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63AEB8-5F10-4473-B962-FE4195E26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25E244-20B7-4DFE-94E4-324C6E729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8B8316-FE7A-41C4-AA7A-72C92F1C1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F67E03-CB21-4B73-8DF2-4F65AA48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187471-C7E0-4697-AF5D-20C9BC32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C16D1-F74E-4BCD-A5DA-DA46CE5F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D8917-498A-4867-B1C3-E41EBB74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C69275-409B-401D-A30E-FC5603BF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B5E542-2BF1-410F-A2FA-CBAA623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5329D-4A1C-4927-9D20-BEF3F193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0AD29-80E6-4831-A87B-A3168E8E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7B852-17B8-4030-BE3E-70BD7CE9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8712E-754D-42AB-9A97-2977CA84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2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77F9E-079E-4AF0-9AA7-F528FDF3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3CE4C-1EB9-4B51-9E7D-A88E47DF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96BDA-B457-41B2-81A1-B448E125B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921C1-A6F8-43E4-9C08-B7BD3A47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9B621-6FAC-424A-B6E2-17ACB76E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41B28-DC65-4813-8515-495AEA45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6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85D33-CD50-4285-BCBD-6D98709A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F50BBF-3FC6-43D8-8A89-3803195F9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D9CC-F7CC-4D73-A5DA-CE5641C8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67C7C-8EB6-472A-BE3A-D98CDBA9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C7829-DD5C-4D00-A97D-33B787C9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0C045-BE23-4722-BC56-54FD8AFA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6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D5F7E-2ABC-4503-94C7-CD2409EB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EAD80-7DB5-4706-9C4D-73C24446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AEC5D-7AD1-4186-9267-116EF3A1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778B-71FA-4283-B59E-B9ED8719092D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08398-C482-43C9-B4F5-C07BF582B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DE273-48F9-4E39-BF09-74048361D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87B4-C725-4886-8909-2619C7D31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A2F3-1D72-4BC2-8962-33452030A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120760"/>
            <a:ext cx="9144000" cy="1201386"/>
          </a:xfrm>
        </p:spPr>
        <p:txBody>
          <a:bodyPr/>
          <a:lstStyle/>
          <a:p>
            <a:r>
              <a:rPr lang="en-US" altLang="ko-KR" dirty="0"/>
              <a:t>Orthogonal</a:t>
            </a:r>
            <a:r>
              <a:rPr lang="ko-KR" altLang="en-US" dirty="0"/>
              <a:t> </a:t>
            </a:r>
            <a:r>
              <a:rPr lang="en-US" altLang="ko-KR" dirty="0"/>
              <a:t>Polynomial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82BC8CD-C8E3-4C9A-9D96-BAF80C89AAEC}"/>
              </a:ext>
            </a:extLst>
          </p:cNvPr>
          <p:cNvCxnSpPr>
            <a:cxnSpLocks/>
          </p:cNvCxnSpPr>
          <p:nvPr/>
        </p:nvCxnSpPr>
        <p:spPr>
          <a:xfrm flipV="1">
            <a:off x="1208015" y="2474752"/>
            <a:ext cx="0" cy="384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4E58F7-112F-4FD6-BE3F-8D9EA4A85804}"/>
              </a:ext>
            </a:extLst>
          </p:cNvPr>
          <p:cNvCxnSpPr>
            <a:cxnSpLocks/>
          </p:cNvCxnSpPr>
          <p:nvPr/>
        </p:nvCxnSpPr>
        <p:spPr>
          <a:xfrm>
            <a:off x="713064" y="5687736"/>
            <a:ext cx="625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C74A79A-EE4A-4797-A589-030BE316D8E3}"/>
              </a:ext>
            </a:extLst>
          </p:cNvPr>
          <p:cNvSpPr/>
          <p:nvPr/>
        </p:nvSpPr>
        <p:spPr>
          <a:xfrm>
            <a:off x="2046914" y="3429000"/>
            <a:ext cx="4202884" cy="1568741"/>
          </a:xfrm>
          <a:custGeom>
            <a:avLst/>
            <a:gdLst>
              <a:gd name="connsiteX0" fmla="*/ 0 w 7717871"/>
              <a:gd name="connsiteY0" fmla="*/ 3078760 h 3137483"/>
              <a:gd name="connsiteX1" fmla="*/ 50334 w 7717871"/>
              <a:gd name="connsiteY1" fmla="*/ 2827090 h 3137483"/>
              <a:gd name="connsiteX2" fmla="*/ 75501 w 7717871"/>
              <a:gd name="connsiteY2" fmla="*/ 2759978 h 3137483"/>
              <a:gd name="connsiteX3" fmla="*/ 83890 w 7717871"/>
              <a:gd name="connsiteY3" fmla="*/ 2726422 h 3137483"/>
              <a:gd name="connsiteX4" fmla="*/ 201336 w 7717871"/>
              <a:gd name="connsiteY4" fmla="*/ 2416030 h 3137483"/>
              <a:gd name="connsiteX5" fmla="*/ 243280 w 7717871"/>
              <a:gd name="connsiteY5" fmla="*/ 2306973 h 3137483"/>
              <a:gd name="connsiteX6" fmla="*/ 385893 w 7717871"/>
              <a:gd name="connsiteY6" fmla="*/ 2013358 h 3137483"/>
              <a:gd name="connsiteX7" fmla="*/ 436227 w 7717871"/>
              <a:gd name="connsiteY7" fmla="*/ 1904301 h 3137483"/>
              <a:gd name="connsiteX8" fmla="*/ 637563 w 7717871"/>
              <a:gd name="connsiteY8" fmla="*/ 1476463 h 3137483"/>
              <a:gd name="connsiteX9" fmla="*/ 696286 w 7717871"/>
              <a:gd name="connsiteY9" fmla="*/ 1384184 h 3137483"/>
              <a:gd name="connsiteX10" fmla="*/ 855677 w 7717871"/>
              <a:gd name="connsiteY10" fmla="*/ 1090569 h 3137483"/>
              <a:gd name="connsiteX11" fmla="*/ 914400 w 7717871"/>
              <a:gd name="connsiteY11" fmla="*/ 998290 h 3137483"/>
              <a:gd name="connsiteX12" fmla="*/ 956345 w 7717871"/>
              <a:gd name="connsiteY12" fmla="*/ 922789 h 3137483"/>
              <a:gd name="connsiteX13" fmla="*/ 998290 w 7717871"/>
              <a:gd name="connsiteY13" fmla="*/ 872455 h 3137483"/>
              <a:gd name="connsiteX14" fmla="*/ 1124125 w 7717871"/>
              <a:gd name="connsiteY14" fmla="*/ 713065 h 3137483"/>
              <a:gd name="connsiteX15" fmla="*/ 1191236 w 7717871"/>
              <a:gd name="connsiteY15" fmla="*/ 637564 h 3137483"/>
              <a:gd name="connsiteX16" fmla="*/ 1291904 w 7717871"/>
              <a:gd name="connsiteY16" fmla="*/ 570452 h 3137483"/>
              <a:gd name="connsiteX17" fmla="*/ 1317071 w 7717871"/>
              <a:gd name="connsiteY17" fmla="*/ 562063 h 3137483"/>
              <a:gd name="connsiteX18" fmla="*/ 1426128 w 7717871"/>
              <a:gd name="connsiteY18" fmla="*/ 545285 h 3137483"/>
              <a:gd name="connsiteX19" fmla="*/ 1812022 w 7717871"/>
              <a:gd name="connsiteY19" fmla="*/ 562063 h 3137483"/>
              <a:gd name="connsiteX20" fmla="*/ 1879134 w 7717871"/>
              <a:gd name="connsiteY20" fmla="*/ 578841 h 3137483"/>
              <a:gd name="connsiteX21" fmla="*/ 1937857 w 7717871"/>
              <a:gd name="connsiteY21" fmla="*/ 604008 h 3137483"/>
              <a:gd name="connsiteX22" fmla="*/ 1979802 w 7717871"/>
              <a:gd name="connsiteY22" fmla="*/ 645953 h 3137483"/>
              <a:gd name="connsiteX23" fmla="*/ 2004969 w 7717871"/>
              <a:gd name="connsiteY23" fmla="*/ 679509 h 3137483"/>
              <a:gd name="connsiteX24" fmla="*/ 2072080 w 7717871"/>
              <a:gd name="connsiteY24" fmla="*/ 788566 h 3137483"/>
              <a:gd name="connsiteX25" fmla="*/ 2114025 w 7717871"/>
              <a:gd name="connsiteY25" fmla="*/ 872455 h 3137483"/>
              <a:gd name="connsiteX26" fmla="*/ 2147581 w 7717871"/>
              <a:gd name="connsiteY26" fmla="*/ 956345 h 3137483"/>
              <a:gd name="connsiteX27" fmla="*/ 2197915 w 7717871"/>
              <a:gd name="connsiteY27" fmla="*/ 1090569 h 3137483"/>
              <a:gd name="connsiteX28" fmla="*/ 2214693 w 7717871"/>
              <a:gd name="connsiteY28" fmla="*/ 1140903 h 3137483"/>
              <a:gd name="connsiteX29" fmla="*/ 2223082 w 7717871"/>
              <a:gd name="connsiteY29" fmla="*/ 1174459 h 3137483"/>
              <a:gd name="connsiteX30" fmla="*/ 2273416 w 7717871"/>
              <a:gd name="connsiteY30" fmla="*/ 1275127 h 3137483"/>
              <a:gd name="connsiteX31" fmla="*/ 2315361 w 7717871"/>
              <a:gd name="connsiteY31" fmla="*/ 1375795 h 3137483"/>
              <a:gd name="connsiteX32" fmla="*/ 2340528 w 7717871"/>
              <a:gd name="connsiteY32" fmla="*/ 1409351 h 3137483"/>
              <a:gd name="connsiteX33" fmla="*/ 2382473 w 7717871"/>
              <a:gd name="connsiteY33" fmla="*/ 1468074 h 3137483"/>
              <a:gd name="connsiteX34" fmla="*/ 2407640 w 7717871"/>
              <a:gd name="connsiteY34" fmla="*/ 1484852 h 3137483"/>
              <a:gd name="connsiteX35" fmla="*/ 2499919 w 7717871"/>
              <a:gd name="connsiteY35" fmla="*/ 1468074 h 3137483"/>
              <a:gd name="connsiteX36" fmla="*/ 2525086 w 7717871"/>
              <a:gd name="connsiteY36" fmla="*/ 1434518 h 3137483"/>
              <a:gd name="connsiteX37" fmla="*/ 2650921 w 7717871"/>
              <a:gd name="connsiteY37" fmla="*/ 1350628 h 3137483"/>
              <a:gd name="connsiteX38" fmla="*/ 2743200 w 7717871"/>
              <a:gd name="connsiteY38" fmla="*/ 1266738 h 3137483"/>
              <a:gd name="connsiteX39" fmla="*/ 2776756 w 7717871"/>
              <a:gd name="connsiteY39" fmla="*/ 1249960 h 3137483"/>
              <a:gd name="connsiteX40" fmla="*/ 2902591 w 7717871"/>
              <a:gd name="connsiteY40" fmla="*/ 1140903 h 3137483"/>
              <a:gd name="connsiteX41" fmla="*/ 2936147 w 7717871"/>
              <a:gd name="connsiteY41" fmla="*/ 1107347 h 3137483"/>
              <a:gd name="connsiteX42" fmla="*/ 3028425 w 7717871"/>
              <a:gd name="connsiteY42" fmla="*/ 1048624 h 3137483"/>
              <a:gd name="connsiteX43" fmla="*/ 3061981 w 7717871"/>
              <a:gd name="connsiteY43" fmla="*/ 1015068 h 3137483"/>
              <a:gd name="connsiteX44" fmla="*/ 3145871 w 7717871"/>
              <a:gd name="connsiteY44" fmla="*/ 981512 h 3137483"/>
              <a:gd name="connsiteX45" fmla="*/ 3271706 w 7717871"/>
              <a:gd name="connsiteY45" fmla="*/ 914400 h 3137483"/>
              <a:gd name="connsiteX46" fmla="*/ 3330429 w 7717871"/>
              <a:gd name="connsiteY46" fmla="*/ 922789 h 3137483"/>
              <a:gd name="connsiteX47" fmla="*/ 3347207 w 7717871"/>
              <a:gd name="connsiteY47" fmla="*/ 947956 h 3137483"/>
              <a:gd name="connsiteX48" fmla="*/ 3414319 w 7717871"/>
              <a:gd name="connsiteY48" fmla="*/ 1065402 h 3137483"/>
              <a:gd name="connsiteX49" fmla="*/ 3439486 w 7717871"/>
              <a:gd name="connsiteY49" fmla="*/ 1073791 h 3137483"/>
              <a:gd name="connsiteX50" fmla="*/ 3665989 w 7717871"/>
              <a:gd name="connsiteY50" fmla="*/ 1040235 h 3137483"/>
              <a:gd name="connsiteX51" fmla="*/ 3808602 w 7717871"/>
              <a:gd name="connsiteY51" fmla="*/ 964734 h 3137483"/>
              <a:gd name="connsiteX52" fmla="*/ 3926047 w 7717871"/>
              <a:gd name="connsiteY52" fmla="*/ 914400 h 3137483"/>
              <a:gd name="connsiteX53" fmla="*/ 4261607 w 7717871"/>
              <a:gd name="connsiteY53" fmla="*/ 721454 h 3137483"/>
              <a:gd name="connsiteX54" fmla="*/ 4630723 w 7717871"/>
              <a:gd name="connsiteY54" fmla="*/ 453006 h 3137483"/>
              <a:gd name="connsiteX55" fmla="*/ 4823669 w 7717871"/>
              <a:gd name="connsiteY55" fmla="*/ 251670 h 3137483"/>
              <a:gd name="connsiteX56" fmla="*/ 4865614 w 7717871"/>
              <a:gd name="connsiteY56" fmla="*/ 192947 h 3137483"/>
              <a:gd name="connsiteX57" fmla="*/ 4932726 w 7717871"/>
              <a:gd name="connsiteY57" fmla="*/ 134224 h 3137483"/>
              <a:gd name="connsiteX58" fmla="*/ 5125673 w 7717871"/>
              <a:gd name="connsiteY58" fmla="*/ 8389 h 3137483"/>
              <a:gd name="connsiteX59" fmla="*/ 5167618 w 7717871"/>
              <a:gd name="connsiteY59" fmla="*/ 0 h 3137483"/>
              <a:gd name="connsiteX60" fmla="*/ 5452844 w 7717871"/>
              <a:gd name="connsiteY60" fmla="*/ 109057 h 3137483"/>
              <a:gd name="connsiteX61" fmla="*/ 5821959 w 7717871"/>
              <a:gd name="connsiteY61" fmla="*/ 520118 h 3137483"/>
              <a:gd name="connsiteX62" fmla="*/ 6031684 w 7717871"/>
              <a:gd name="connsiteY62" fmla="*/ 796955 h 3137483"/>
              <a:gd name="connsiteX63" fmla="*/ 6082018 w 7717871"/>
              <a:gd name="connsiteY63" fmla="*/ 864066 h 3137483"/>
              <a:gd name="connsiteX64" fmla="*/ 6115574 w 7717871"/>
              <a:gd name="connsiteY64" fmla="*/ 914400 h 3137483"/>
              <a:gd name="connsiteX65" fmla="*/ 6249798 w 7717871"/>
              <a:gd name="connsiteY65" fmla="*/ 1275127 h 3137483"/>
              <a:gd name="connsiteX66" fmla="*/ 6425967 w 7717871"/>
              <a:gd name="connsiteY66" fmla="*/ 1602298 h 3137483"/>
              <a:gd name="connsiteX67" fmla="*/ 6476301 w 7717871"/>
              <a:gd name="connsiteY67" fmla="*/ 1669410 h 3137483"/>
              <a:gd name="connsiteX68" fmla="*/ 6568580 w 7717871"/>
              <a:gd name="connsiteY68" fmla="*/ 1820411 h 3137483"/>
              <a:gd name="connsiteX69" fmla="*/ 6585358 w 7717871"/>
              <a:gd name="connsiteY69" fmla="*/ 1963024 h 3137483"/>
              <a:gd name="connsiteX70" fmla="*/ 6635692 w 7717871"/>
              <a:gd name="connsiteY70" fmla="*/ 2206305 h 3137483"/>
              <a:gd name="connsiteX71" fmla="*/ 6669247 w 7717871"/>
              <a:gd name="connsiteY71" fmla="*/ 2608977 h 3137483"/>
              <a:gd name="connsiteX72" fmla="*/ 6887361 w 7717871"/>
              <a:gd name="connsiteY72" fmla="*/ 2902591 h 3137483"/>
              <a:gd name="connsiteX73" fmla="*/ 6962862 w 7717871"/>
              <a:gd name="connsiteY73" fmla="*/ 2961314 h 3137483"/>
              <a:gd name="connsiteX74" fmla="*/ 7113864 w 7717871"/>
              <a:gd name="connsiteY74" fmla="*/ 3087149 h 3137483"/>
              <a:gd name="connsiteX75" fmla="*/ 7315200 w 7717871"/>
              <a:gd name="connsiteY75" fmla="*/ 3137483 h 3137483"/>
              <a:gd name="connsiteX76" fmla="*/ 7449424 w 7717871"/>
              <a:gd name="connsiteY76" fmla="*/ 2659311 h 3137483"/>
              <a:gd name="connsiteX77" fmla="*/ 7474591 w 7717871"/>
              <a:gd name="connsiteY77" fmla="*/ 2541865 h 3137483"/>
              <a:gd name="connsiteX78" fmla="*/ 7482980 w 7717871"/>
              <a:gd name="connsiteY78" fmla="*/ 2499920 h 3137483"/>
              <a:gd name="connsiteX79" fmla="*/ 7566869 w 7717871"/>
              <a:gd name="connsiteY79" fmla="*/ 2457975 h 3137483"/>
              <a:gd name="connsiteX80" fmla="*/ 7684315 w 7717871"/>
              <a:gd name="connsiteY80" fmla="*/ 2382474 h 3137483"/>
              <a:gd name="connsiteX81" fmla="*/ 7717871 w 7717871"/>
              <a:gd name="connsiteY81" fmla="*/ 2357307 h 313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717871" h="3137483">
                <a:moveTo>
                  <a:pt x="0" y="3078760"/>
                </a:moveTo>
                <a:cubicBezTo>
                  <a:pt x="16778" y="2994870"/>
                  <a:pt x="30617" y="2910338"/>
                  <a:pt x="50334" y="2827090"/>
                </a:cubicBezTo>
                <a:cubicBezTo>
                  <a:pt x="55840" y="2803841"/>
                  <a:pt x="67946" y="2782644"/>
                  <a:pt x="75501" y="2759978"/>
                </a:cubicBezTo>
                <a:cubicBezTo>
                  <a:pt x="79147" y="2749040"/>
                  <a:pt x="79929" y="2737250"/>
                  <a:pt x="83890" y="2726422"/>
                </a:cubicBezTo>
                <a:cubicBezTo>
                  <a:pt x="121898" y="2622534"/>
                  <a:pt x="162041" y="2519438"/>
                  <a:pt x="201336" y="2416030"/>
                </a:cubicBezTo>
                <a:cubicBezTo>
                  <a:pt x="215171" y="2379622"/>
                  <a:pt x="224630" y="2341166"/>
                  <a:pt x="243280" y="2306973"/>
                </a:cubicBezTo>
                <a:cubicBezTo>
                  <a:pt x="329756" y="2148434"/>
                  <a:pt x="277350" y="2249599"/>
                  <a:pt x="385893" y="2013358"/>
                </a:cubicBezTo>
                <a:cubicBezTo>
                  <a:pt x="402609" y="1976977"/>
                  <a:pt x="421854" y="1941670"/>
                  <a:pt x="436227" y="1904301"/>
                </a:cubicBezTo>
                <a:cubicBezTo>
                  <a:pt x="511471" y="1708668"/>
                  <a:pt x="489271" y="1755936"/>
                  <a:pt x="637563" y="1476463"/>
                </a:cubicBezTo>
                <a:cubicBezTo>
                  <a:pt x="654652" y="1444256"/>
                  <a:pt x="679611" y="1416607"/>
                  <a:pt x="696286" y="1384184"/>
                </a:cubicBezTo>
                <a:cubicBezTo>
                  <a:pt x="899296" y="989443"/>
                  <a:pt x="696260" y="1324381"/>
                  <a:pt x="855677" y="1090569"/>
                </a:cubicBezTo>
                <a:cubicBezTo>
                  <a:pt x="876216" y="1060445"/>
                  <a:pt x="895642" y="1029554"/>
                  <a:pt x="914400" y="998290"/>
                </a:cubicBezTo>
                <a:cubicBezTo>
                  <a:pt x="929212" y="973603"/>
                  <a:pt x="940375" y="946744"/>
                  <a:pt x="956345" y="922789"/>
                </a:cubicBezTo>
                <a:cubicBezTo>
                  <a:pt x="968460" y="904617"/>
                  <a:pt x="984974" y="889766"/>
                  <a:pt x="998290" y="872455"/>
                </a:cubicBezTo>
                <a:cubicBezTo>
                  <a:pt x="1153313" y="670927"/>
                  <a:pt x="865604" y="1026987"/>
                  <a:pt x="1124125" y="713065"/>
                </a:cubicBezTo>
                <a:cubicBezTo>
                  <a:pt x="1152864" y="678167"/>
                  <a:pt x="1158004" y="666642"/>
                  <a:pt x="1191236" y="637564"/>
                </a:cubicBezTo>
                <a:cubicBezTo>
                  <a:pt x="1215061" y="616717"/>
                  <a:pt x="1271116" y="581791"/>
                  <a:pt x="1291904" y="570452"/>
                </a:cubicBezTo>
                <a:cubicBezTo>
                  <a:pt x="1299667" y="566218"/>
                  <a:pt x="1308492" y="564208"/>
                  <a:pt x="1317071" y="562063"/>
                </a:cubicBezTo>
                <a:cubicBezTo>
                  <a:pt x="1355502" y="552455"/>
                  <a:pt x="1385378" y="550379"/>
                  <a:pt x="1426128" y="545285"/>
                </a:cubicBezTo>
                <a:cubicBezTo>
                  <a:pt x="1554759" y="550878"/>
                  <a:pt x="1683621" y="552552"/>
                  <a:pt x="1812022" y="562063"/>
                </a:cubicBezTo>
                <a:cubicBezTo>
                  <a:pt x="1835018" y="563766"/>
                  <a:pt x="1857939" y="569758"/>
                  <a:pt x="1879134" y="578841"/>
                </a:cubicBezTo>
                <a:lnTo>
                  <a:pt x="1937857" y="604008"/>
                </a:lnTo>
                <a:cubicBezTo>
                  <a:pt x="1982598" y="671120"/>
                  <a:pt x="1923875" y="590026"/>
                  <a:pt x="1979802" y="645953"/>
                </a:cubicBezTo>
                <a:cubicBezTo>
                  <a:pt x="1989689" y="655840"/>
                  <a:pt x="1996951" y="668055"/>
                  <a:pt x="2004969" y="679509"/>
                </a:cubicBezTo>
                <a:cubicBezTo>
                  <a:pt x="2032131" y="718313"/>
                  <a:pt x="2049650" y="746199"/>
                  <a:pt x="2072080" y="788566"/>
                </a:cubicBezTo>
                <a:cubicBezTo>
                  <a:pt x="2086708" y="816196"/>
                  <a:pt x="2102414" y="843427"/>
                  <a:pt x="2114025" y="872455"/>
                </a:cubicBezTo>
                <a:lnTo>
                  <a:pt x="2147581" y="956345"/>
                </a:lnTo>
                <a:cubicBezTo>
                  <a:pt x="2170096" y="1091436"/>
                  <a:pt x="2131846" y="892362"/>
                  <a:pt x="2197915" y="1090569"/>
                </a:cubicBezTo>
                <a:cubicBezTo>
                  <a:pt x="2203508" y="1107347"/>
                  <a:pt x="2209611" y="1123963"/>
                  <a:pt x="2214693" y="1140903"/>
                </a:cubicBezTo>
                <a:cubicBezTo>
                  <a:pt x="2218006" y="1151946"/>
                  <a:pt x="2218461" y="1163896"/>
                  <a:pt x="2223082" y="1174459"/>
                </a:cubicBezTo>
                <a:cubicBezTo>
                  <a:pt x="2238119" y="1208830"/>
                  <a:pt x="2264317" y="1238730"/>
                  <a:pt x="2273416" y="1275127"/>
                </a:cubicBezTo>
                <a:cubicBezTo>
                  <a:pt x="2285640" y="1324025"/>
                  <a:pt x="2281488" y="1317727"/>
                  <a:pt x="2315361" y="1375795"/>
                </a:cubicBezTo>
                <a:cubicBezTo>
                  <a:pt x="2322406" y="1387872"/>
                  <a:pt x="2332401" y="1397974"/>
                  <a:pt x="2340528" y="1409351"/>
                </a:cubicBezTo>
                <a:cubicBezTo>
                  <a:pt x="2352436" y="1426023"/>
                  <a:pt x="2368765" y="1454366"/>
                  <a:pt x="2382473" y="1468074"/>
                </a:cubicBezTo>
                <a:cubicBezTo>
                  <a:pt x="2389602" y="1475203"/>
                  <a:pt x="2399251" y="1479259"/>
                  <a:pt x="2407640" y="1484852"/>
                </a:cubicBezTo>
                <a:cubicBezTo>
                  <a:pt x="2438400" y="1479259"/>
                  <a:pt x="2471183" y="1480389"/>
                  <a:pt x="2499919" y="1468074"/>
                </a:cubicBezTo>
                <a:cubicBezTo>
                  <a:pt x="2512770" y="1462566"/>
                  <a:pt x="2514092" y="1443156"/>
                  <a:pt x="2525086" y="1434518"/>
                </a:cubicBezTo>
                <a:cubicBezTo>
                  <a:pt x="2585446" y="1387092"/>
                  <a:pt x="2604961" y="1390460"/>
                  <a:pt x="2650921" y="1350628"/>
                </a:cubicBezTo>
                <a:cubicBezTo>
                  <a:pt x="2682335" y="1323402"/>
                  <a:pt x="2710739" y="1292707"/>
                  <a:pt x="2743200" y="1266738"/>
                </a:cubicBezTo>
                <a:cubicBezTo>
                  <a:pt x="2752965" y="1258926"/>
                  <a:pt x="2766941" y="1257709"/>
                  <a:pt x="2776756" y="1249960"/>
                </a:cubicBezTo>
                <a:cubicBezTo>
                  <a:pt x="2820321" y="1215566"/>
                  <a:pt x="2861226" y="1177914"/>
                  <a:pt x="2902591" y="1140903"/>
                </a:cubicBezTo>
                <a:cubicBezTo>
                  <a:pt x="2914380" y="1130355"/>
                  <a:pt x="2923391" y="1116702"/>
                  <a:pt x="2936147" y="1107347"/>
                </a:cubicBezTo>
                <a:cubicBezTo>
                  <a:pt x="2965548" y="1085786"/>
                  <a:pt x="2999024" y="1070185"/>
                  <a:pt x="3028425" y="1048624"/>
                </a:cubicBezTo>
                <a:cubicBezTo>
                  <a:pt x="3041181" y="1039269"/>
                  <a:pt x="3048247" y="1022916"/>
                  <a:pt x="3061981" y="1015068"/>
                </a:cubicBezTo>
                <a:cubicBezTo>
                  <a:pt x="3088130" y="1000126"/>
                  <a:pt x="3119220" y="995539"/>
                  <a:pt x="3145871" y="981512"/>
                </a:cubicBezTo>
                <a:cubicBezTo>
                  <a:pt x="3301699" y="899497"/>
                  <a:pt x="3154314" y="953531"/>
                  <a:pt x="3271706" y="914400"/>
                </a:cubicBezTo>
                <a:cubicBezTo>
                  <a:pt x="3291280" y="917196"/>
                  <a:pt x="3312360" y="914758"/>
                  <a:pt x="3330429" y="922789"/>
                </a:cubicBezTo>
                <a:cubicBezTo>
                  <a:pt x="3339642" y="926884"/>
                  <a:pt x="3342698" y="938938"/>
                  <a:pt x="3347207" y="947956"/>
                </a:cubicBezTo>
                <a:cubicBezTo>
                  <a:pt x="3366159" y="985861"/>
                  <a:pt x="3375057" y="1039227"/>
                  <a:pt x="3414319" y="1065402"/>
                </a:cubicBezTo>
                <a:cubicBezTo>
                  <a:pt x="3421677" y="1070307"/>
                  <a:pt x="3431097" y="1070995"/>
                  <a:pt x="3439486" y="1073791"/>
                </a:cubicBezTo>
                <a:cubicBezTo>
                  <a:pt x="3514987" y="1062606"/>
                  <a:pt x="3592792" y="1061861"/>
                  <a:pt x="3665989" y="1040235"/>
                </a:cubicBezTo>
                <a:cubicBezTo>
                  <a:pt x="3717573" y="1024994"/>
                  <a:pt x="3760184" y="988162"/>
                  <a:pt x="3808602" y="964734"/>
                </a:cubicBezTo>
                <a:cubicBezTo>
                  <a:pt x="3846942" y="946182"/>
                  <a:pt x="3888524" y="934551"/>
                  <a:pt x="3926047" y="914400"/>
                </a:cubicBezTo>
                <a:cubicBezTo>
                  <a:pt x="4039718" y="853355"/>
                  <a:pt x="4152753" y="790725"/>
                  <a:pt x="4261607" y="721454"/>
                </a:cubicBezTo>
                <a:cubicBezTo>
                  <a:pt x="4427498" y="615887"/>
                  <a:pt x="4483177" y="590716"/>
                  <a:pt x="4630723" y="453006"/>
                </a:cubicBezTo>
                <a:cubicBezTo>
                  <a:pt x="4698678" y="389582"/>
                  <a:pt x="4772107" y="329013"/>
                  <a:pt x="4823669" y="251670"/>
                </a:cubicBezTo>
                <a:cubicBezTo>
                  <a:pt x="4833196" y="237380"/>
                  <a:pt x="4855209" y="203352"/>
                  <a:pt x="4865614" y="192947"/>
                </a:cubicBezTo>
                <a:cubicBezTo>
                  <a:pt x="4886633" y="171928"/>
                  <a:pt x="4909514" y="152793"/>
                  <a:pt x="4932726" y="134224"/>
                </a:cubicBezTo>
                <a:cubicBezTo>
                  <a:pt x="5037243" y="50611"/>
                  <a:pt x="5033976" y="33397"/>
                  <a:pt x="5125673" y="8389"/>
                </a:cubicBezTo>
                <a:cubicBezTo>
                  <a:pt x="5139429" y="4637"/>
                  <a:pt x="5153636" y="2796"/>
                  <a:pt x="5167618" y="0"/>
                </a:cubicBezTo>
                <a:cubicBezTo>
                  <a:pt x="5262693" y="36352"/>
                  <a:pt x="5366783" y="54703"/>
                  <a:pt x="5452844" y="109057"/>
                </a:cubicBezTo>
                <a:cubicBezTo>
                  <a:pt x="5544262" y="166795"/>
                  <a:pt x="5760864" y="438075"/>
                  <a:pt x="5821959" y="520118"/>
                </a:cubicBezTo>
                <a:cubicBezTo>
                  <a:pt x="6210988" y="1042530"/>
                  <a:pt x="5732833" y="445368"/>
                  <a:pt x="6031684" y="796955"/>
                </a:cubicBezTo>
                <a:cubicBezTo>
                  <a:pt x="6049794" y="818261"/>
                  <a:pt x="6065765" y="841312"/>
                  <a:pt x="6082018" y="864066"/>
                </a:cubicBezTo>
                <a:cubicBezTo>
                  <a:pt x="6093739" y="880475"/>
                  <a:pt x="6115574" y="914400"/>
                  <a:pt x="6115574" y="914400"/>
                </a:cubicBezTo>
                <a:cubicBezTo>
                  <a:pt x="6151027" y="1056210"/>
                  <a:pt x="6155291" y="1086112"/>
                  <a:pt x="6249798" y="1275127"/>
                </a:cubicBezTo>
                <a:cubicBezTo>
                  <a:pt x="6317335" y="1410200"/>
                  <a:pt x="6343303" y="1469117"/>
                  <a:pt x="6425967" y="1602298"/>
                </a:cubicBezTo>
                <a:cubicBezTo>
                  <a:pt x="6440714" y="1626057"/>
                  <a:pt x="6460175" y="1646565"/>
                  <a:pt x="6476301" y="1669410"/>
                </a:cubicBezTo>
                <a:cubicBezTo>
                  <a:pt x="6528190" y="1742919"/>
                  <a:pt x="6525666" y="1743167"/>
                  <a:pt x="6568580" y="1820411"/>
                </a:cubicBezTo>
                <a:cubicBezTo>
                  <a:pt x="6574173" y="1867949"/>
                  <a:pt x="6577157" y="1915866"/>
                  <a:pt x="6585358" y="1963024"/>
                </a:cubicBezTo>
                <a:cubicBezTo>
                  <a:pt x="6599547" y="2044611"/>
                  <a:pt x="6635692" y="2206305"/>
                  <a:pt x="6635692" y="2206305"/>
                </a:cubicBezTo>
                <a:cubicBezTo>
                  <a:pt x="6646877" y="2340529"/>
                  <a:pt x="6629168" y="2480389"/>
                  <a:pt x="6669247" y="2608977"/>
                </a:cubicBezTo>
                <a:cubicBezTo>
                  <a:pt x="6686033" y="2662833"/>
                  <a:pt x="6806985" y="2832932"/>
                  <a:pt x="6887361" y="2902591"/>
                </a:cubicBezTo>
                <a:cubicBezTo>
                  <a:pt x="6911455" y="2923472"/>
                  <a:pt x="6938145" y="2941174"/>
                  <a:pt x="6962862" y="2961314"/>
                </a:cubicBezTo>
                <a:cubicBezTo>
                  <a:pt x="7013656" y="3002701"/>
                  <a:pt x="7051706" y="3066430"/>
                  <a:pt x="7113864" y="3087149"/>
                </a:cubicBezTo>
                <a:cubicBezTo>
                  <a:pt x="7263721" y="3137101"/>
                  <a:pt x="7195756" y="3124211"/>
                  <a:pt x="7315200" y="3137483"/>
                </a:cubicBezTo>
                <a:cubicBezTo>
                  <a:pt x="7419434" y="2955073"/>
                  <a:pt x="7347704" y="3093316"/>
                  <a:pt x="7449424" y="2659311"/>
                </a:cubicBezTo>
                <a:cubicBezTo>
                  <a:pt x="7458560" y="2620330"/>
                  <a:pt x="7466343" y="2581044"/>
                  <a:pt x="7474591" y="2541865"/>
                </a:cubicBezTo>
                <a:cubicBezTo>
                  <a:pt x="7477528" y="2527912"/>
                  <a:pt x="7471116" y="2507829"/>
                  <a:pt x="7482980" y="2499920"/>
                </a:cubicBezTo>
                <a:cubicBezTo>
                  <a:pt x="7574150" y="2439140"/>
                  <a:pt x="7396896" y="2555103"/>
                  <a:pt x="7566869" y="2457975"/>
                </a:cubicBezTo>
                <a:cubicBezTo>
                  <a:pt x="7607277" y="2434884"/>
                  <a:pt x="7645591" y="2408290"/>
                  <a:pt x="7684315" y="2382474"/>
                </a:cubicBezTo>
                <a:cubicBezTo>
                  <a:pt x="7695948" y="2374718"/>
                  <a:pt x="7717871" y="2357307"/>
                  <a:pt x="7717871" y="23573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A05DE-C2EA-4737-B8D3-FA10931EB423}"/>
              </a:ext>
            </a:extLst>
          </p:cNvPr>
          <p:cNvSpPr txBox="1"/>
          <p:nvPr/>
        </p:nvSpPr>
        <p:spPr>
          <a:xfrm>
            <a:off x="6971251" y="5478011"/>
            <a:ext cx="78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90EFB-98C6-41D4-B44D-CC4756C438AA}"/>
              </a:ext>
            </a:extLst>
          </p:cNvPr>
          <p:cNvSpPr txBox="1"/>
          <p:nvPr/>
        </p:nvSpPr>
        <p:spPr>
          <a:xfrm>
            <a:off x="967532" y="1945814"/>
            <a:ext cx="6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A3BDE4-E728-493A-A4B4-2C0E3567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62" y="1815080"/>
            <a:ext cx="55054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927343-278A-44F4-B407-09ECCD0591BD}"/>
              </a:ext>
            </a:extLst>
          </p:cNvPr>
          <p:cNvSpPr txBox="1"/>
          <p:nvPr/>
        </p:nvSpPr>
        <p:spPr>
          <a:xfrm>
            <a:off x="8078598" y="3531765"/>
            <a:ext cx="343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Sep 29. </a:t>
            </a:r>
            <a:r>
              <a:rPr lang="en-US" altLang="ko-KR" dirty="0"/>
              <a:t>2020</a:t>
            </a:r>
          </a:p>
          <a:p>
            <a:r>
              <a:rPr lang="en-US" altLang="ko-KR" dirty="0" err="1"/>
              <a:t>LoG</a:t>
            </a:r>
            <a:r>
              <a:rPr lang="en-US" altLang="ko-KR" dirty="0"/>
              <a:t>(M)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4BFB7-45ED-426A-8A8B-A9ECFD7E3FCE}"/>
              </a:ext>
            </a:extLst>
          </p:cNvPr>
          <p:cNvSpPr txBox="1"/>
          <p:nvPr/>
        </p:nvSpPr>
        <p:spPr>
          <a:xfrm>
            <a:off x="3456264" y="4790114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(not related)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19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1EE-26AF-4446-B8E5-F3483FA2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6C22ED-C533-4392-BFE6-B6F01E0DB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altLang="ko-KR" dirty="0"/>
                  <a:t>Continued Fraction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Quadrature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Statistical mechanics/ Random Matrix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6C22ED-C533-4392-BFE6-B6F01E0DB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eneralized continued fraction - Wikipedia">
            <a:extLst>
              <a:ext uri="{FF2B5EF4-FFF2-40B4-BE49-F238E27FC236}">
                <a16:creationId xmlns:a16="http://schemas.microsoft.com/office/drawing/2014/main" id="{12161F5A-2E18-4317-912C-6413C08D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476" y="1825625"/>
            <a:ext cx="2575899" cy="141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4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980F9-4EAC-4D9F-8D44-815864C3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to solve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B8A707-D4E2-4F49-8F22-943282A97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Find the zeros of the polynomial</a:t>
                </a:r>
              </a:p>
              <a:p>
                <a:pPr lvl="1"/>
                <a:r>
                  <a:rPr lang="en-US" altLang="ko-KR" dirty="0"/>
                  <a:t>Positive/negative w(x)</a:t>
                </a:r>
              </a:p>
              <a:p>
                <a:pPr lvl="1"/>
                <a:r>
                  <a:rPr lang="en-US" altLang="ko-KR" dirty="0"/>
                  <a:t>W=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𝑖𝑤𝑧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Exhibit them</a:t>
                </a:r>
              </a:p>
              <a:p>
                <a:r>
                  <a:rPr lang="en-US" altLang="ko-KR" dirty="0"/>
                  <a:t>Analyze their behavior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B8A707-D4E2-4F49-8F22-943282A97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6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3D992-CDCF-4F43-9BA9-FDCEDC2D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</a:t>
            </a:r>
            <a:endParaRPr lang="ko-KR" altLang="en-US" dirty="0"/>
          </a:p>
        </p:txBody>
      </p:sp>
      <p:pic>
        <p:nvPicPr>
          <p:cNvPr id="2050" name="Picture 2" descr="These 7 steps can help you learn R programming language faster and better.">
            <a:extLst>
              <a:ext uri="{FF2B5EF4-FFF2-40B4-BE49-F238E27FC236}">
                <a16:creationId xmlns:a16="http://schemas.microsoft.com/office/drawing/2014/main" id="{2718AB4A-4CC9-48A8-AD35-A338EDAB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0" y="1937516"/>
            <a:ext cx="2721267" cy="117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LAB - Lumerical integrations – Lumerical Support">
            <a:extLst>
              <a:ext uri="{FF2B5EF4-FFF2-40B4-BE49-F238E27FC236}">
                <a16:creationId xmlns:a16="http://schemas.microsoft.com/office/drawing/2014/main" id="{5DB2F8CF-16ED-4478-9B4E-AE5F4CCE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3" y="4214222"/>
            <a:ext cx="2619375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스크린샷, 컴퓨터, 노트북, 실내이(가) 표시된 사진&#10;&#10;자동 생성된 설명">
            <a:extLst>
              <a:ext uri="{FF2B5EF4-FFF2-40B4-BE49-F238E27FC236}">
                <a16:creationId xmlns:a16="http://schemas.microsoft.com/office/drawing/2014/main" id="{28FBCFD2-86D5-4895-BE06-BF9C6729F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13" y="1749872"/>
            <a:ext cx="8354648" cy="47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8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DDB3-05BE-4FD6-9C85-50ACBC13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theories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7E55A-7D41-47ED-91C1-4F3656CB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Hermitian Polynomials</a:t>
            </a:r>
          </a:p>
          <a:p>
            <a:r>
              <a:rPr lang="en-US" altLang="ko-KR" dirty="0"/>
              <a:t>Recursion relationship of Orthogonal Polynomials</a:t>
            </a:r>
          </a:p>
          <a:p>
            <a:r>
              <a:rPr lang="en-US" altLang="ko-KR" dirty="0"/>
              <a:t>Still learning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1383A-A45C-48C6-828A-8E1D92BCF145}"/>
              </a:ext>
            </a:extLst>
          </p:cNvPr>
          <p:cNvSpPr txBox="1"/>
          <p:nvPr/>
        </p:nvSpPr>
        <p:spPr>
          <a:xfrm>
            <a:off x="3965196" y="4655890"/>
            <a:ext cx="4261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Thank you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903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Orthogonal Polynomial</vt:lpstr>
      <vt:lpstr>Applications</vt:lpstr>
      <vt:lpstr>Problem to solve</vt:lpstr>
      <vt:lpstr>Programming</vt:lpstr>
      <vt:lpstr>More theories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Polynomial</dc:title>
  <dc:creator>Kwon, Youngwoo</dc:creator>
  <cp:lastModifiedBy>Kwon, Youngwoo</cp:lastModifiedBy>
  <cp:revision>7</cp:revision>
  <dcterms:created xsi:type="dcterms:W3CDTF">2020-09-29T16:51:22Z</dcterms:created>
  <dcterms:modified xsi:type="dcterms:W3CDTF">2020-09-29T20:38:37Z</dcterms:modified>
</cp:coreProperties>
</file>