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63" d="100"/>
          <a:sy n="63" d="100"/>
        </p:scale>
        <p:origin x="-2184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381000"/>
            <a:ext cx="5943600" cy="1515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7200" dirty="0" smtClean="0"/>
              <a:t>DOBRODOŠLI</a:t>
            </a:r>
            <a:endParaRPr lang="en-US" sz="72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87F9859E-0656-4CBA-8A01-BC8A6269CD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0" y="2819400"/>
            <a:ext cx="1351039" cy="1287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53DEE73C-13C4-46A3-BCB8-5302D1C17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9398"/>
            <a:ext cx="2057400" cy="1287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1250730" y="2819400"/>
            <a:ext cx="2025870" cy="1287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43" y="2985040"/>
            <a:ext cx="1300643" cy="9560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3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90800"/>
            <a:ext cx="8458199" cy="3810000"/>
          </a:xfrm>
        </p:spPr>
        <p:txBody>
          <a:bodyPr/>
          <a:lstStyle/>
          <a:p>
            <a:r>
              <a:rPr lang="sr-Latn-RS" dirty="0" smtClean="0"/>
              <a:t>Bitno je naglasiti da je ovo aplikacija samo za pretragu serija i nalaženje informacija o njima</a:t>
            </a:r>
          </a:p>
          <a:p>
            <a:endParaRPr lang="sr-Latn-RS" dirty="0" smtClean="0"/>
          </a:p>
          <a:p>
            <a:r>
              <a:rPr lang="sr-Latn-RS" dirty="0" smtClean="0"/>
              <a:t>Ne možemo gledati serije unutar aplikacije</a:t>
            </a:r>
          </a:p>
          <a:p>
            <a:endParaRPr lang="sr-Latn-RS" dirty="0" smtClean="0"/>
          </a:p>
          <a:p>
            <a:r>
              <a:rPr lang="sr-Latn-RS" dirty="0" smtClean="0"/>
              <a:t>Promene i poboljšanja su svakako detaljno opisani u kompletnom istraživanju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013502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 smtClean="0"/>
              <a:t>Pitanja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1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Mobilna</a:t>
            </a:r>
            <a:r>
              <a:rPr lang="en-US" dirty="0" smtClean="0"/>
              <a:t> </a:t>
            </a:r>
            <a:r>
              <a:rPr lang="sr-Latn-RS" dirty="0"/>
              <a:t>A</a:t>
            </a:r>
            <a:r>
              <a:rPr lang="en-US" dirty="0" err="1" smtClean="0"/>
              <a:t>plikacija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za pregled </a:t>
            </a:r>
            <a:r>
              <a:rPr lang="en-US" dirty="0" err="1" smtClean="0"/>
              <a:t>najpopularnij</a:t>
            </a:r>
            <a:r>
              <a:rPr lang="sr-Latn-R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serij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Series 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3810000"/>
            <a:ext cx="7086600" cy="98488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bg2">
                <a:alpha val="40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Mentor:</a:t>
            </a:r>
            <a:r>
              <a:rPr lang="sr-Latn-RS" sz="2000" dirty="0" smtClean="0"/>
              <a:t>				</a:t>
            </a:r>
            <a:r>
              <a:rPr lang="sr-Latn-RS" sz="2000" dirty="0"/>
              <a:t> </a:t>
            </a:r>
            <a:r>
              <a:rPr lang="sr-Latn-RS" sz="2000" dirty="0" smtClean="0"/>
              <a:t>         Kandidat</a:t>
            </a:r>
            <a:r>
              <a:rPr lang="en-US" sz="2000" dirty="0" smtClean="0"/>
              <a:t>:</a:t>
            </a:r>
          </a:p>
          <a:p>
            <a:r>
              <a:rPr lang="sr-Latn-RS" sz="2000" dirty="0"/>
              <a:t>p</a:t>
            </a:r>
            <a:r>
              <a:rPr lang="en-US" sz="2000" dirty="0" err="1" smtClean="0"/>
              <a:t>rof</a:t>
            </a:r>
            <a:r>
              <a:rPr lang="en-US" sz="2000" dirty="0" smtClean="0"/>
              <a:t>. </a:t>
            </a: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Miodrag</a:t>
            </a:r>
            <a:r>
              <a:rPr lang="en-US" sz="2000" i="1" dirty="0" smtClean="0"/>
              <a:t> </a:t>
            </a:r>
            <a:r>
              <a:rPr lang="sr-Latn-RS" sz="2000" i="1" dirty="0" smtClean="0"/>
              <a:t>Živković</a:t>
            </a:r>
            <a:r>
              <a:rPr lang="en-US" sz="2000" dirty="0" smtClean="0"/>
              <a:t>		</a:t>
            </a:r>
            <a:r>
              <a:rPr lang="sr-Latn-RS" sz="2000" dirty="0" smtClean="0"/>
              <a:t>          </a:t>
            </a:r>
            <a:r>
              <a:rPr lang="en-US" sz="2000" i="1" dirty="0" err="1" smtClean="0"/>
              <a:t>Aleksa</a:t>
            </a:r>
            <a:r>
              <a:rPr lang="en-US" sz="2000" i="1" dirty="0" smtClean="0"/>
              <a:t> Ked</a:t>
            </a:r>
            <a:r>
              <a:rPr lang="sr-Latn-RS" sz="2000" i="1" dirty="0" smtClean="0"/>
              <a:t>žić 2017201698</a:t>
            </a:r>
            <a:endParaRPr lang="en-US" sz="20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1" y="2675467"/>
            <a:ext cx="8305799" cy="345069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Mobilna</a:t>
            </a:r>
            <a:r>
              <a:rPr lang="en-US" sz="2000" dirty="0" smtClean="0"/>
              <a:t> </a:t>
            </a:r>
            <a:r>
              <a:rPr lang="en-US" sz="2000" dirty="0" err="1" smtClean="0"/>
              <a:t>aplikacija</a:t>
            </a:r>
            <a:endParaRPr lang="sr-Latn-R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Napisana</a:t>
            </a:r>
            <a:r>
              <a:rPr lang="en-US" sz="2000" dirty="0" smtClean="0"/>
              <a:t> u Java </a:t>
            </a:r>
            <a:r>
              <a:rPr lang="en-US" sz="2000" dirty="0" err="1" smtClean="0"/>
              <a:t>programskom</a:t>
            </a:r>
            <a:r>
              <a:rPr lang="en-US" sz="2000" dirty="0" smtClean="0"/>
              <a:t> </a:t>
            </a:r>
            <a:r>
              <a:rPr lang="en-US" sz="2000" dirty="0" err="1" smtClean="0"/>
              <a:t>jeziku</a:t>
            </a:r>
            <a:endParaRPr lang="sr-Latn-R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Razvijena</a:t>
            </a:r>
            <a:r>
              <a:rPr lang="en-US" sz="2000" dirty="0" smtClean="0"/>
              <a:t> u Android </a:t>
            </a:r>
            <a:r>
              <a:rPr lang="en-US" sz="2000" dirty="0" err="1" smtClean="0"/>
              <a:t>Studiju</a:t>
            </a:r>
            <a:endParaRPr lang="sr-Latn-R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Aplikacija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nala</a:t>
            </a:r>
            <a:r>
              <a:rPr lang="sr-Latn-RS" sz="2000" dirty="0" smtClean="0"/>
              <a:t>ženje serija, njihovih epizoda i ostalih informacija o njima</a:t>
            </a:r>
          </a:p>
          <a:p>
            <a:endParaRPr lang="sr-Latn-RS" sz="2000" dirty="0"/>
          </a:p>
          <a:p>
            <a:r>
              <a:rPr lang="sr-Latn-RS" sz="2000" dirty="0" smtClean="0"/>
              <a:t>Aplikacija</a:t>
            </a:r>
            <a:r>
              <a:rPr lang="en-US" sz="2000" dirty="0" smtClean="0"/>
              <a:t> je</a:t>
            </a:r>
            <a:r>
              <a:rPr lang="sr-Latn-RS" sz="2000" dirty="0" smtClean="0"/>
              <a:t> pisana na engleskom jeziku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Series Info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67000"/>
            <a:ext cx="8305799" cy="3733799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Lično iksustvo sa ovakvim vrstama </a:t>
            </a:r>
            <a:r>
              <a:rPr lang="sr-Latn-RS" sz="2000" dirty="0" smtClean="0"/>
              <a:t>aplikacij</a:t>
            </a:r>
            <a:r>
              <a:rPr lang="en-US" sz="2000" dirty="0" smtClean="0"/>
              <a:t>a</a:t>
            </a:r>
            <a:r>
              <a:rPr lang="sr-Latn-RS" sz="2000" dirty="0" smtClean="0"/>
              <a:t> </a:t>
            </a:r>
            <a:r>
              <a:rPr lang="sr-Latn-RS" sz="2000" dirty="0" smtClean="0"/>
              <a:t>i serijama</a:t>
            </a:r>
            <a:endParaRPr lang="en-US" sz="2000" dirty="0" smtClean="0"/>
          </a:p>
          <a:p>
            <a:endParaRPr lang="sr-Latn-RS" sz="2000" dirty="0" smtClean="0"/>
          </a:p>
          <a:p>
            <a:r>
              <a:rPr lang="sr-Latn-RS" sz="2000" dirty="0" smtClean="0"/>
              <a:t>Lična potreba da svoje znanje usavršim boljim poznavanjem Java jezika i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sr-Latn-RS" sz="2000" dirty="0" smtClean="0"/>
              <a:t>Model</a:t>
            </a:r>
            <a:r>
              <a:rPr lang="en-US" sz="2000" dirty="0" smtClean="0"/>
              <a:t>-View-View-Model </a:t>
            </a:r>
            <a:r>
              <a:rPr lang="en-US" sz="2000" dirty="0" err="1" smtClean="0"/>
              <a:t>dizajn</a:t>
            </a:r>
            <a:r>
              <a:rPr lang="en-US" sz="2000" dirty="0" smtClean="0"/>
              <a:t> </a:t>
            </a:r>
            <a:r>
              <a:rPr lang="en-US" sz="2000" dirty="0" err="1" smtClean="0"/>
              <a:t>paterna</a:t>
            </a:r>
            <a:endParaRPr lang="en-U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Potreba za ovakvom  vrstom aplikacije</a:t>
            </a:r>
            <a:endParaRPr lang="en-US" sz="2000" dirty="0" smtClean="0"/>
          </a:p>
          <a:p>
            <a:endParaRPr lang="sr-Latn-RS" sz="2000" dirty="0" smtClean="0"/>
          </a:p>
          <a:p>
            <a:r>
              <a:rPr lang="sr-Latn-RS" sz="2000" dirty="0" smtClean="0"/>
              <a:t>A</a:t>
            </a:r>
            <a:r>
              <a:rPr lang="en-US" sz="2000" dirty="0" smtClean="0"/>
              <a:t>PI (Application </a:t>
            </a:r>
            <a:r>
              <a:rPr lang="en-US" sz="2000" dirty="0"/>
              <a:t>P</a:t>
            </a:r>
            <a:r>
              <a:rPr lang="en-US" sz="2000" dirty="0" smtClean="0"/>
              <a:t>rogramming </a:t>
            </a:r>
            <a:r>
              <a:rPr lang="en-US" sz="2000" dirty="0"/>
              <a:t>I</a:t>
            </a:r>
            <a:r>
              <a:rPr lang="en-US" sz="2000" dirty="0" smtClean="0"/>
              <a:t>nterface) 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Prolaženje kroz tok korišćenja aplikacije u nastavku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Realizacija aplikacije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199"/>
            <a:ext cx="1752600" cy="16348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267200"/>
            <a:ext cx="1600200" cy="16348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362200"/>
            <a:ext cx="5461000" cy="3886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Po</a:t>
            </a:r>
            <a:r>
              <a:rPr lang="sr-Latn-RS" sz="2000" dirty="0" smtClean="0"/>
              <a:t>četna stranica aplikacije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Jednostavan i moderan dizajn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Klikom na seriju dobijamo više detalja o njoj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Klikom na ikonicu nalik oku u gornjem desnom uglu prelazimo u listu pregleda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Možemo i da pretražujemo serije klikom na ikonicu nalik lupe  koja se nalazi desno od ikonice za listu pregleda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514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3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514600"/>
            <a:ext cx="5867400" cy="37338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Search stranica aplikacije iliti stranica za pretra</a:t>
            </a:r>
            <a:r>
              <a:rPr lang="en-US" sz="2000" dirty="0" err="1" smtClean="0"/>
              <a:t>gu</a:t>
            </a:r>
            <a:r>
              <a:rPr lang="sr-Latn-RS" sz="2000" dirty="0" smtClean="0"/>
              <a:t> serija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Serije se pretražuju po njihovom imenu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Dok kucamo slova prikazuju se odgovarajuće serije</a:t>
            </a:r>
          </a:p>
          <a:p>
            <a:endParaRPr lang="sr-Latn-RS" sz="2000" dirty="0"/>
          </a:p>
          <a:p>
            <a:r>
              <a:rPr lang="sr-Latn-RS" sz="2000" dirty="0" smtClean="0"/>
              <a:t>Klikom na strelicu u gornjem levom uglu  vraćamo se na prethodnu stranicu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 aplikacije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514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590800"/>
            <a:ext cx="5867400" cy="3733800"/>
          </a:xfrm>
        </p:spPr>
        <p:txBody>
          <a:bodyPr>
            <a:normAutofit fontScale="92500" lnSpcReduction="20000"/>
          </a:bodyPr>
          <a:lstStyle/>
          <a:p>
            <a:r>
              <a:rPr lang="sr-Latn-RS" sz="2000" dirty="0" smtClean="0"/>
              <a:t>Details stranica aplikacije za više infromacija o samoj seriji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U njoj pronalazimo deskripciju, više slika i ostale bitne informacije o seriji kao što je prikazano 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Tu je i dugme za odlazak na veb stranicu na kojoj imamo dodatne informacije  o seriji 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Pored njega dugme za pregled sezona i epizoda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I na dnu u donjem desnom uglu kada se klikne na ikonicu data serija se dodaje u listu pregleda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 aplikacije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514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2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1" y="2514600"/>
            <a:ext cx="5943599" cy="38100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Episodes stranica aplikacije služi za prikaz sezona i epizoda serije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Prikazuje se i naziv svake epizode kao i datum njenog prikazivanja</a:t>
            </a:r>
          </a:p>
          <a:p>
            <a:endParaRPr lang="sr-Latn-RS" sz="2000" dirty="0"/>
          </a:p>
          <a:p>
            <a:r>
              <a:rPr lang="sr-Latn-RS" sz="2000" dirty="0" smtClean="0"/>
              <a:t>Na ikonicu u obliku iksa u gornjem desnom uglu kada kliknemo  izlazimo iz ove stranice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 aplikacije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2438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2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2514600"/>
            <a:ext cx="6019800" cy="3837171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Watchlist stranica koja služi za dodavanje onih serija koje bismo gledali u nju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Klikom na seriju idemo na Details stranicu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Kod svake serije imamo u donjem desnom uglu ikonicu nalik kantice na koj</a:t>
            </a:r>
            <a:r>
              <a:rPr lang="en-US" sz="2000" dirty="0" smtClean="0"/>
              <a:t>u</a:t>
            </a:r>
            <a:r>
              <a:rPr lang="sr-Latn-RS" sz="2000" dirty="0" smtClean="0"/>
              <a:t> kada kliknemo brišemo seriju iz liste pregleda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Klikom na ikonicu strelice u gornjem levom uglu se vraćamo na početnu stranicu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 aplikacije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438400" cy="475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896</TotalTime>
  <Words>376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PowerPoint Presentation</vt:lpstr>
      <vt:lpstr>Mobilna Aplikacija za pregled najpopularnijih serija  Series info</vt:lpstr>
      <vt:lpstr>Šta je Series Info?</vt:lpstr>
      <vt:lpstr>Realizacija aplikacije</vt:lpstr>
      <vt:lpstr>Tok aplikacije</vt:lpstr>
      <vt:lpstr>Tok aplikacije</vt:lpstr>
      <vt:lpstr>Tok aplikacije</vt:lpstr>
      <vt:lpstr>Tok aplikacije</vt:lpstr>
      <vt:lpstr>Tok aplikacije</vt:lpstr>
      <vt:lpstr>Zaključak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aplikacija za  najpopularnije serije  Series info</dc:title>
  <dc:creator>Aleksa Kedzic</dc:creator>
  <cp:lastModifiedBy>Aleksa Kedzic</cp:lastModifiedBy>
  <cp:revision>28</cp:revision>
  <dcterms:created xsi:type="dcterms:W3CDTF">2006-08-16T00:00:00Z</dcterms:created>
  <dcterms:modified xsi:type="dcterms:W3CDTF">2021-12-13T02:21:23Z</dcterms:modified>
</cp:coreProperties>
</file>