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BFB6B"/>
    <a:srgbClr val="F1F13F"/>
    <a:srgbClr val="5DD957"/>
    <a:srgbClr val="F4B183"/>
    <a:srgbClr val="ECA0F2"/>
    <a:srgbClr val="DEB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1944-F7DF-4D02-9145-8562D47C43FF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AC1B6-5B5A-4738-8311-40C49700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1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5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9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9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C067-A476-4778-B6F6-5C3A0513041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8B2D-8C86-422E-8BDA-4AFFB428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naver.com/search.naver?where=nexearch&amp;sm=top_hty&amp;fbm=0&amp;ie=utf8&amp;query=%EC%9C%A0%EC%84%B1%EA%B5%AC+%EB%B3%BC%EA%B1%B0%EB%A6%AC" TargetMode="External"/><Relationship Id="rId7" Type="http://schemas.openxmlformats.org/officeDocument/2006/relationships/hyperlink" Target="https://search.naver.com/search.naver?where=nexearch&amp;sm=top_hty&amp;fbm=0&amp;ie=utf8&amp;query=%EC%8B%9D%EC%9E%A5%EC%82%B0" TargetMode="External"/><Relationship Id="rId2" Type="http://schemas.openxmlformats.org/officeDocument/2006/relationships/hyperlink" Target="https://search.naver.com/search.naver?where=nexearch&amp;sm=top_hty&amp;fbm=0&amp;ie=utf8&amp;query=%EC%9C%A0%EC%84%B1%EA%B5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.naver.com/search.naver?sm=tab_hty.top&amp;where=nexearch&amp;query=%EC%84%B1%EC%8B%AC%EB%8B%B9&amp;oquery=%EB%8C%80%EC%A0%84+%EC%82%B0%EC%97%85%EB%8B%A8%EC%A7%80&amp;tqi=iffQtwp0JywssbnZLAGssssstB0-113268" TargetMode="External"/><Relationship Id="rId5" Type="http://schemas.openxmlformats.org/officeDocument/2006/relationships/hyperlink" Target="https://search.naver.com/search.naver?sm=tab_hty.top&amp;where=nexearch&amp;query=%EB%8C%80%EC%A0%84+%EC%82%B0%EC%97%85%EB%8B%A8%EC%A7%80&amp;oquery=%EC%8B%A0%ED%83%84%EC%A7%84+%EC%9C%84%EC%B9%98&amp;tqi=iffPlwp0YihssRM2VUossssssHs-171081" TargetMode="External"/><Relationship Id="rId4" Type="http://schemas.openxmlformats.org/officeDocument/2006/relationships/hyperlink" Target="https://search.naver.com/search.naver?sm=tab_hty.top&amp;where=nexearch&amp;query=%EC%8B%A0%ED%83%84%EC%A7%84+%EC%9C%84%EC%B9%98&amp;oquery=%EC%9C%A0%EC%84%B1%EA%B5%AC+%EB%B3%BC%EA%B1%B0%EB%A6%AC&amp;tqi=iffO8dp0YihssREb8Isssssss2G-2814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직선 연결선 256"/>
          <p:cNvCxnSpPr>
            <a:endCxn id="20" idx="3"/>
          </p:cNvCxnSpPr>
          <p:nvPr/>
        </p:nvCxnSpPr>
        <p:spPr>
          <a:xfrm flipV="1">
            <a:off x="7753901" y="2787918"/>
            <a:ext cx="321150" cy="5113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12" idx="3"/>
          </p:cNvCxnSpPr>
          <p:nvPr/>
        </p:nvCxnSpPr>
        <p:spPr>
          <a:xfrm>
            <a:off x="7854933" y="3397823"/>
            <a:ext cx="495779" cy="167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7677022" y="3553047"/>
            <a:ext cx="407976" cy="57188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20" idx="0"/>
            <a:endCxn id="262" idx="3"/>
          </p:cNvCxnSpPr>
          <p:nvPr/>
        </p:nvCxnSpPr>
        <p:spPr>
          <a:xfrm flipV="1">
            <a:off x="8274464" y="1754682"/>
            <a:ext cx="920815" cy="6509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62" idx="7"/>
          </p:cNvCxnSpPr>
          <p:nvPr/>
        </p:nvCxnSpPr>
        <p:spPr>
          <a:xfrm flipV="1">
            <a:off x="9594104" y="846381"/>
            <a:ext cx="870566" cy="5916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1" idx="7"/>
            <a:endCxn id="178" idx="2"/>
          </p:cNvCxnSpPr>
          <p:nvPr/>
        </p:nvCxnSpPr>
        <p:spPr>
          <a:xfrm flipV="1">
            <a:off x="8755888" y="2866681"/>
            <a:ext cx="470876" cy="4663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64" idx="4"/>
          </p:cNvCxnSpPr>
          <p:nvPr/>
        </p:nvCxnSpPr>
        <p:spPr>
          <a:xfrm>
            <a:off x="10182659" y="2237124"/>
            <a:ext cx="836667" cy="7600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>
            <a:endCxn id="33" idx="0"/>
          </p:cNvCxnSpPr>
          <p:nvPr/>
        </p:nvCxnSpPr>
        <p:spPr>
          <a:xfrm flipH="1">
            <a:off x="8208616" y="3288848"/>
            <a:ext cx="1842421" cy="82461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endCxn id="174" idx="1"/>
          </p:cNvCxnSpPr>
          <p:nvPr/>
        </p:nvCxnSpPr>
        <p:spPr>
          <a:xfrm flipV="1">
            <a:off x="8379285" y="4078331"/>
            <a:ext cx="898932" cy="1542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171" idx="5"/>
            <a:endCxn id="266" idx="1"/>
          </p:cNvCxnSpPr>
          <p:nvPr/>
        </p:nvCxnSpPr>
        <p:spPr>
          <a:xfrm flipV="1">
            <a:off x="9687580" y="3295030"/>
            <a:ext cx="1263456" cy="6591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64" idx="7"/>
          </p:cNvCxnSpPr>
          <p:nvPr/>
        </p:nvCxnSpPr>
        <p:spPr>
          <a:xfrm flipV="1">
            <a:off x="10382071" y="1366485"/>
            <a:ext cx="898378" cy="48836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4" idx="4"/>
            <a:endCxn id="9" idx="0"/>
          </p:cNvCxnSpPr>
          <p:nvPr/>
        </p:nvCxnSpPr>
        <p:spPr>
          <a:xfrm flipH="1">
            <a:off x="6094664" y="3715284"/>
            <a:ext cx="1336" cy="458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endCxn id="137" idx="4"/>
          </p:cNvCxnSpPr>
          <p:nvPr/>
        </p:nvCxnSpPr>
        <p:spPr>
          <a:xfrm flipH="1">
            <a:off x="3975854" y="5079680"/>
            <a:ext cx="1099446" cy="5386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25" idx="1"/>
            <a:endCxn id="144" idx="3"/>
          </p:cNvCxnSpPr>
          <p:nvPr/>
        </p:nvCxnSpPr>
        <p:spPr>
          <a:xfrm flipH="1">
            <a:off x="2731226" y="5204611"/>
            <a:ext cx="2338675" cy="5092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25" idx="2"/>
          </p:cNvCxnSpPr>
          <p:nvPr/>
        </p:nvCxnSpPr>
        <p:spPr>
          <a:xfrm flipH="1">
            <a:off x="3816632" y="5276833"/>
            <a:ext cx="1435124" cy="7193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25" idx="3"/>
            <a:endCxn id="147" idx="0"/>
          </p:cNvCxnSpPr>
          <p:nvPr/>
        </p:nvCxnSpPr>
        <p:spPr>
          <a:xfrm flipH="1">
            <a:off x="5212589" y="5204611"/>
            <a:ext cx="221022" cy="5004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27" idx="1"/>
          </p:cNvCxnSpPr>
          <p:nvPr/>
        </p:nvCxnSpPr>
        <p:spPr>
          <a:xfrm flipH="1">
            <a:off x="4765354" y="6012652"/>
            <a:ext cx="328815" cy="888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26" idx="2"/>
            <a:endCxn id="148" idx="6"/>
          </p:cNvCxnSpPr>
          <p:nvPr/>
        </p:nvCxnSpPr>
        <p:spPr>
          <a:xfrm flipH="1">
            <a:off x="5873482" y="5662062"/>
            <a:ext cx="157094" cy="4144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26" idx="3"/>
            <a:endCxn id="150" idx="7"/>
          </p:cNvCxnSpPr>
          <p:nvPr/>
        </p:nvCxnSpPr>
        <p:spPr>
          <a:xfrm>
            <a:off x="6212431" y="5589840"/>
            <a:ext cx="647930" cy="4785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35" idx="4"/>
            <a:endCxn id="154" idx="1"/>
          </p:cNvCxnSpPr>
          <p:nvPr/>
        </p:nvCxnSpPr>
        <p:spPr>
          <a:xfrm>
            <a:off x="7042216" y="5415478"/>
            <a:ext cx="506627" cy="3555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7853977" y="5882170"/>
            <a:ext cx="648397" cy="36062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endCxn id="158" idx="0"/>
          </p:cNvCxnSpPr>
          <p:nvPr/>
        </p:nvCxnSpPr>
        <p:spPr>
          <a:xfrm>
            <a:off x="6840627" y="5356815"/>
            <a:ext cx="1518765" cy="397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35" idx="5"/>
          </p:cNvCxnSpPr>
          <p:nvPr/>
        </p:nvCxnSpPr>
        <p:spPr>
          <a:xfrm flipV="1">
            <a:off x="6966889" y="5079680"/>
            <a:ext cx="1825680" cy="1614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9" idx="3"/>
          </p:cNvCxnSpPr>
          <p:nvPr/>
        </p:nvCxnSpPr>
        <p:spPr>
          <a:xfrm flipH="1">
            <a:off x="5436688" y="4609725"/>
            <a:ext cx="430803" cy="2958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9" idx="4"/>
          </p:cNvCxnSpPr>
          <p:nvPr/>
        </p:nvCxnSpPr>
        <p:spPr>
          <a:xfrm flipH="1">
            <a:off x="6091209" y="4684445"/>
            <a:ext cx="3455" cy="5909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9" idx="5"/>
            <a:endCxn id="135" idx="6"/>
          </p:cNvCxnSpPr>
          <p:nvPr/>
        </p:nvCxnSpPr>
        <p:spPr>
          <a:xfrm>
            <a:off x="6321837" y="4609725"/>
            <a:ext cx="463197" cy="5591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9" idx="6"/>
            <a:endCxn id="27" idx="7"/>
          </p:cNvCxnSpPr>
          <p:nvPr/>
        </p:nvCxnSpPr>
        <p:spPr>
          <a:xfrm>
            <a:off x="6415935" y="4429337"/>
            <a:ext cx="478564" cy="1854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/>
          <p:nvPr/>
        </p:nvCxnSpPr>
        <p:spPr>
          <a:xfrm flipV="1">
            <a:off x="7259241" y="4658269"/>
            <a:ext cx="974308" cy="565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8643770" y="4645925"/>
            <a:ext cx="797084" cy="2495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160" idx="5"/>
          </p:cNvCxnSpPr>
          <p:nvPr/>
        </p:nvCxnSpPr>
        <p:spPr>
          <a:xfrm flipV="1">
            <a:off x="9806866" y="3905446"/>
            <a:ext cx="684029" cy="5961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14" idx="3"/>
            <a:endCxn id="166" idx="0"/>
          </p:cNvCxnSpPr>
          <p:nvPr/>
        </p:nvCxnSpPr>
        <p:spPr>
          <a:xfrm>
            <a:off x="9126222" y="5284593"/>
            <a:ext cx="556209" cy="7936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9148081" y="5184575"/>
            <a:ext cx="1218874" cy="55235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246" idx="5"/>
            <a:endCxn id="248" idx="3"/>
          </p:cNvCxnSpPr>
          <p:nvPr/>
        </p:nvCxnSpPr>
        <p:spPr>
          <a:xfrm flipV="1">
            <a:off x="10667985" y="5324322"/>
            <a:ext cx="138008" cy="3184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48" idx="5"/>
            <a:endCxn id="164" idx="1"/>
          </p:cNvCxnSpPr>
          <p:nvPr/>
        </p:nvCxnSpPr>
        <p:spPr>
          <a:xfrm flipV="1">
            <a:off x="10805993" y="4716958"/>
            <a:ext cx="380293" cy="2586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0" idx="1"/>
          </p:cNvCxnSpPr>
          <p:nvPr/>
        </p:nvCxnSpPr>
        <p:spPr>
          <a:xfrm flipH="1">
            <a:off x="3982340" y="3467471"/>
            <a:ext cx="523573" cy="2967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endCxn id="12" idx="1"/>
          </p:cNvCxnSpPr>
          <p:nvPr/>
        </p:nvCxnSpPr>
        <p:spPr>
          <a:xfrm flipV="1">
            <a:off x="6505916" y="3397823"/>
            <a:ext cx="779630" cy="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4" idx="0"/>
          </p:cNvCxnSpPr>
          <p:nvPr/>
        </p:nvCxnSpPr>
        <p:spPr>
          <a:xfrm flipH="1" flipV="1">
            <a:off x="6087580" y="2520597"/>
            <a:ext cx="8420" cy="622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endCxn id="16" idx="7"/>
          </p:cNvCxnSpPr>
          <p:nvPr/>
        </p:nvCxnSpPr>
        <p:spPr>
          <a:xfrm flipH="1">
            <a:off x="4433326" y="3617021"/>
            <a:ext cx="283444" cy="544671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4" idx="1"/>
            <a:endCxn id="70" idx="3"/>
          </p:cNvCxnSpPr>
          <p:nvPr/>
        </p:nvCxnSpPr>
        <p:spPr>
          <a:xfrm flipH="1" flipV="1">
            <a:off x="2981690" y="2297486"/>
            <a:ext cx="1073237" cy="172393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 flipV="1">
            <a:off x="2777726" y="3298129"/>
            <a:ext cx="857419" cy="304790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2715521" y="3723238"/>
            <a:ext cx="1033998" cy="413944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15" idx="4"/>
          </p:cNvCxnSpPr>
          <p:nvPr/>
        </p:nvCxnSpPr>
        <p:spPr>
          <a:xfrm flipH="1">
            <a:off x="2808364" y="3800208"/>
            <a:ext cx="1018871" cy="955682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2742135" y="4163622"/>
            <a:ext cx="1287533" cy="238334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endCxn id="10" idx="3"/>
          </p:cNvCxnSpPr>
          <p:nvPr/>
        </p:nvCxnSpPr>
        <p:spPr>
          <a:xfrm flipH="1" flipV="1">
            <a:off x="5075300" y="3467471"/>
            <a:ext cx="606430" cy="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10" idx="0"/>
            <a:endCxn id="14" idx="5"/>
          </p:cNvCxnSpPr>
          <p:nvPr/>
        </p:nvCxnSpPr>
        <p:spPr>
          <a:xfrm flipH="1" flipV="1">
            <a:off x="4405409" y="2819416"/>
            <a:ext cx="385198" cy="524944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" idx="2"/>
          </p:cNvCxnSpPr>
          <p:nvPr/>
        </p:nvCxnSpPr>
        <p:spPr>
          <a:xfrm flipH="1" flipV="1">
            <a:off x="5430646" y="2047377"/>
            <a:ext cx="383341" cy="318937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" idx="0"/>
          </p:cNvCxnSpPr>
          <p:nvPr/>
        </p:nvCxnSpPr>
        <p:spPr>
          <a:xfrm flipH="1" flipV="1">
            <a:off x="6094664" y="1619006"/>
            <a:ext cx="40594" cy="492199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" idx="7"/>
          </p:cNvCxnSpPr>
          <p:nvPr/>
        </p:nvCxnSpPr>
        <p:spPr>
          <a:xfrm flipV="1">
            <a:off x="6362431" y="1971857"/>
            <a:ext cx="390502" cy="214068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7" idx="0"/>
            <a:endCxn id="44" idx="4"/>
          </p:cNvCxnSpPr>
          <p:nvPr/>
        </p:nvCxnSpPr>
        <p:spPr>
          <a:xfrm flipH="1" flipV="1">
            <a:off x="4966645" y="983470"/>
            <a:ext cx="277366" cy="729790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8" idx="0"/>
            <a:endCxn id="44" idx="5"/>
          </p:cNvCxnSpPr>
          <p:nvPr/>
        </p:nvCxnSpPr>
        <p:spPr>
          <a:xfrm flipH="1" flipV="1">
            <a:off x="5166057" y="917881"/>
            <a:ext cx="921524" cy="368876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18" idx="0"/>
          </p:cNvCxnSpPr>
          <p:nvPr/>
        </p:nvCxnSpPr>
        <p:spPr>
          <a:xfrm flipH="1" flipV="1">
            <a:off x="6055331" y="511227"/>
            <a:ext cx="32250" cy="775530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18" idx="7"/>
          </p:cNvCxnSpPr>
          <p:nvPr/>
        </p:nvCxnSpPr>
        <p:spPr>
          <a:xfrm flipV="1">
            <a:off x="6286993" y="805085"/>
            <a:ext cx="362146" cy="547261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9" idx="0"/>
            <a:endCxn id="41" idx="3"/>
          </p:cNvCxnSpPr>
          <p:nvPr/>
        </p:nvCxnSpPr>
        <p:spPr>
          <a:xfrm flipV="1">
            <a:off x="6895032" y="1051857"/>
            <a:ext cx="419226" cy="692706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9" idx="7"/>
            <a:endCxn id="49" idx="2"/>
          </p:cNvCxnSpPr>
          <p:nvPr/>
        </p:nvCxnSpPr>
        <p:spPr>
          <a:xfrm flipV="1">
            <a:off x="7094444" y="1347172"/>
            <a:ext cx="1155324" cy="462980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54" idx="3"/>
          </p:cNvCxnSpPr>
          <p:nvPr/>
        </p:nvCxnSpPr>
        <p:spPr>
          <a:xfrm flipH="1" flipV="1">
            <a:off x="4362559" y="1777729"/>
            <a:ext cx="632014" cy="67657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45" idx="1"/>
            <a:endCxn id="46" idx="4"/>
          </p:cNvCxnSpPr>
          <p:nvPr/>
        </p:nvCxnSpPr>
        <p:spPr>
          <a:xfrm flipH="1" flipV="1">
            <a:off x="3518835" y="983470"/>
            <a:ext cx="411431" cy="582053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46" idx="4"/>
          </p:cNvCxnSpPr>
          <p:nvPr/>
        </p:nvCxnSpPr>
        <p:spPr>
          <a:xfrm flipH="1">
            <a:off x="2940430" y="983470"/>
            <a:ext cx="578405" cy="299119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7" idx="1"/>
            <a:endCxn id="57" idx="3"/>
          </p:cNvCxnSpPr>
          <p:nvPr/>
        </p:nvCxnSpPr>
        <p:spPr>
          <a:xfrm flipH="1" flipV="1">
            <a:off x="2129110" y="875283"/>
            <a:ext cx="512885" cy="356233"/>
          </a:xfrm>
          <a:prstGeom prst="line">
            <a:avLst/>
          </a:prstGeom>
          <a:ln>
            <a:solidFill>
              <a:srgbClr val="ECA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578979" y="3142715"/>
            <a:ext cx="1034041" cy="572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79990" y="3267416"/>
            <a:ext cx="1232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스마트폰</a:t>
            </a:r>
            <a:endParaRPr lang="ko-KR" altLang="en-US" sz="1500" dirty="0"/>
          </a:p>
        </p:txBody>
      </p:sp>
      <p:sp>
        <p:nvSpPr>
          <p:cNvPr id="6" name="타원 5"/>
          <p:cNvSpPr/>
          <p:nvPr/>
        </p:nvSpPr>
        <p:spPr>
          <a:xfrm>
            <a:off x="4477996" y="3205067"/>
            <a:ext cx="642542" cy="51021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13987" y="2111205"/>
            <a:ext cx="642542" cy="510217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248969" y="3142715"/>
            <a:ext cx="642542" cy="510217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73393" y="4174228"/>
            <a:ext cx="642542" cy="5102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05913" y="33443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휴대성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28446" y="22743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중독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85546" y="32747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보안성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95549" y="42963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건강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982340" y="2397487"/>
            <a:ext cx="495656" cy="4943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10257" y="4089300"/>
            <a:ext cx="495656" cy="4943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61999" y="1713260"/>
            <a:ext cx="564023" cy="447868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05569" y="1286757"/>
            <a:ext cx="564023" cy="447868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13020" y="1744563"/>
            <a:ext cx="564023" cy="447868"/>
          </a:xfrm>
          <a:prstGeom prst="ellipse">
            <a:avLst/>
          </a:prstGeom>
          <a:solidFill>
            <a:srgbClr val="EC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992452" y="2405639"/>
            <a:ext cx="564023" cy="447868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74464" y="3267415"/>
            <a:ext cx="564023" cy="447868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898449" y="4012642"/>
            <a:ext cx="564023" cy="447868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rot="16200000">
            <a:off x="5005173" y="4773068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rot="16200000">
            <a:off x="5783993" y="5158297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rot="16200000">
            <a:off x="6829771" y="4531999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02941" y="18140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금단증상</a:t>
            </a:r>
            <a:endParaRPr lang="en-US" altLang="ko-KR" sz="10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738766" y="138177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4460" y="18625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</a:t>
            </a:r>
            <a:endParaRPr lang="en-US" altLang="ko-KR" sz="1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925649" y="24983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</a:t>
            </a:r>
            <a:endParaRPr lang="en-US" altLang="ko-KR" sz="10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207661" y="34067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악성코드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795682" y="41134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보이싱피싱</a:t>
            </a:r>
            <a:endParaRPr lang="en-US" altLang="ko-KR" sz="10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855780" y="47147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수면</a:t>
            </a:r>
            <a:endParaRPr lang="en-US" altLang="ko-KR" sz="1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777858" y="52835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전자파</a:t>
            </a:r>
            <a:endParaRPr lang="en-US" altLang="ko-KR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902940" y="49093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시력저하</a:t>
            </a:r>
            <a:endParaRPr lang="en-US" altLang="ko-KR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942065" y="418311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인터넷</a:t>
            </a:r>
            <a:endParaRPr lang="en-US" altLang="ko-KR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916837" y="25095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간편함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8057526" y="933906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231659" y="669578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374634" y="473581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33869" y="225295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84633" y="535602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847667" y="1499934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236823" y="535602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559396" y="1165927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626248" y="614530"/>
            <a:ext cx="564023" cy="447868"/>
          </a:xfrm>
          <a:prstGeom prst="ellipse">
            <a:avLst/>
          </a:prstGeom>
          <a:solidFill>
            <a:srgbClr val="DEB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006753" y="103939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현실과 </a:t>
            </a:r>
            <a:endParaRPr lang="en-US" altLang="ko-KR" sz="700" dirty="0" smtClean="0"/>
          </a:p>
          <a:p>
            <a:r>
              <a:rPr lang="ko-KR" altLang="en-US" sz="700" dirty="0" smtClean="0"/>
              <a:t>운동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280236" y="58269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열등감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671128" y="34396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자기과시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594040" y="6558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의존성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3818820" y="16238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사용시간</a:t>
            </a:r>
            <a:endParaRPr lang="en-US" altLang="ko-KR" sz="700" dirty="0" smtClean="0"/>
          </a:p>
          <a:p>
            <a:r>
              <a:rPr lang="ko-KR" altLang="en-US" sz="700" dirty="0" smtClean="0"/>
              <a:t>증가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2508623" y="127835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집중력</a:t>
            </a:r>
            <a:endParaRPr lang="en-US" altLang="ko-KR" sz="700" dirty="0" smtClean="0"/>
          </a:p>
          <a:p>
            <a:r>
              <a:rPr lang="ko-KR" altLang="en-US" sz="700" dirty="0" smtClean="0"/>
              <a:t>저하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3146229" y="6384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불안증상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5371" y="7213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일상생활</a:t>
            </a:r>
            <a:endParaRPr lang="en-US" altLang="ko-KR" sz="700" dirty="0" smtClean="0"/>
          </a:p>
          <a:p>
            <a:r>
              <a:rPr lang="ko-KR" altLang="en-US" sz="700" dirty="0" smtClean="0"/>
              <a:t>문제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7253911" y="7316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의사소통</a:t>
            </a:r>
            <a:endParaRPr lang="en-US" altLang="ko-KR" sz="700" dirty="0" smtClean="0"/>
          </a:p>
          <a:p>
            <a:r>
              <a:rPr lang="ko-KR" altLang="en-US" sz="700" dirty="0" smtClean="0"/>
              <a:t>단절</a:t>
            </a:r>
            <a:endParaRPr lang="en-US" altLang="ko-KR" sz="700" dirty="0" smtClean="0"/>
          </a:p>
        </p:txBody>
      </p:sp>
      <p:sp>
        <p:nvSpPr>
          <p:cNvPr id="59" name="타원 58"/>
          <p:cNvSpPr/>
          <p:nvPr/>
        </p:nvSpPr>
        <p:spPr>
          <a:xfrm>
            <a:off x="2408393" y="2116930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379435" y="3173888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366353" y="251330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50257" y="176175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09304" y="347514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354774" y="401264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367024" y="4575753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97968" y="4909382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20515" y="3981468"/>
            <a:ext cx="564023" cy="4478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437951" y="219745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정보전달</a:t>
            </a:r>
            <a:endParaRPr lang="en-US" altLang="ko-KR" sz="7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2410132" y="330204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간소화</a:t>
            </a:r>
            <a:endParaRPr lang="en-US" altLang="ko-KR" sz="7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2403525" y="41249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성능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2410132" y="469750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연락용이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897968" y="4957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상싱연락</a:t>
            </a:r>
            <a:endParaRPr lang="en-US" altLang="ko-KR" sz="700" dirty="0" smtClean="0"/>
          </a:p>
          <a:p>
            <a:r>
              <a:rPr lang="ko-KR" altLang="en-US" sz="700" dirty="0" smtClean="0"/>
              <a:t>가능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560310" y="40519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개인시간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감소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1294514" y="35613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가격거품</a:t>
            </a:r>
            <a:endParaRPr lang="ko-KR" altLang="en-US" sz="700" dirty="0"/>
          </a:p>
        </p:txBody>
      </p:sp>
      <p:cxnSp>
        <p:nvCxnSpPr>
          <p:cNvPr id="116" name="직선 연결선 115"/>
          <p:cNvCxnSpPr>
            <a:endCxn id="61" idx="5"/>
          </p:cNvCxnSpPr>
          <p:nvPr/>
        </p:nvCxnSpPr>
        <p:spPr>
          <a:xfrm flipH="1" flipV="1">
            <a:off x="1847777" y="2895581"/>
            <a:ext cx="626425" cy="401180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endCxn id="62" idx="5"/>
          </p:cNvCxnSpPr>
          <p:nvPr/>
        </p:nvCxnSpPr>
        <p:spPr>
          <a:xfrm flipH="1" flipV="1">
            <a:off x="931681" y="2144031"/>
            <a:ext cx="629580" cy="439316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72" idx="1"/>
            <a:endCxn id="65" idx="5"/>
          </p:cNvCxnSpPr>
          <p:nvPr/>
        </p:nvCxnSpPr>
        <p:spPr>
          <a:xfrm flipH="1" flipV="1">
            <a:off x="1690728" y="3857421"/>
            <a:ext cx="712797" cy="367538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21379" y="258334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불법촬영</a:t>
            </a:r>
            <a:endParaRPr lang="ko-KR" altLang="en-US" sz="700" dirty="0"/>
          </a:p>
        </p:txBody>
      </p:sp>
      <p:cxnSp>
        <p:nvCxnSpPr>
          <p:cNvPr id="132" name="직선 연결선 131"/>
          <p:cNvCxnSpPr>
            <a:stCxn id="73" idx="1"/>
          </p:cNvCxnSpPr>
          <p:nvPr/>
        </p:nvCxnSpPr>
        <p:spPr>
          <a:xfrm flipH="1">
            <a:off x="1294514" y="4797535"/>
            <a:ext cx="1115618" cy="387040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69" idx="4"/>
          </p:cNvCxnSpPr>
          <p:nvPr/>
        </p:nvCxnSpPr>
        <p:spPr>
          <a:xfrm flipH="1" flipV="1">
            <a:off x="802527" y="4429336"/>
            <a:ext cx="252061" cy="570927"/>
          </a:xfrm>
          <a:prstGeom prst="line">
            <a:avLst/>
          </a:prstGeom>
          <a:ln>
            <a:solidFill>
              <a:srgbClr val="F1F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0515" y="184732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짐 간소화</a:t>
            </a:r>
            <a:endParaRPr lang="ko-KR" altLang="en-US" sz="700" dirty="0"/>
          </a:p>
        </p:txBody>
      </p:sp>
      <p:sp>
        <p:nvSpPr>
          <p:cNvPr id="127" name="타원 126"/>
          <p:cNvSpPr/>
          <p:nvPr/>
        </p:nvSpPr>
        <p:spPr>
          <a:xfrm rot="16200000">
            <a:off x="5029441" y="5581109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 rot="16200000">
            <a:off x="6538451" y="5158296"/>
            <a:ext cx="493165" cy="5143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6500339" y="53348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자세</a:t>
            </a:r>
            <a:endParaRPr lang="en-US" altLang="ko-KR" sz="1000" dirty="0" smtClean="0"/>
          </a:p>
        </p:txBody>
      </p:sp>
      <p:sp>
        <p:nvSpPr>
          <p:cNvPr id="137" name="타원 136"/>
          <p:cNvSpPr/>
          <p:nvPr/>
        </p:nvSpPr>
        <p:spPr>
          <a:xfrm rot="16200000">
            <a:off x="3482290" y="4876368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 rot="16200000">
            <a:off x="2347843" y="5479749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 rot="16200000">
            <a:off x="3482290" y="5844343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 rot="16200000">
            <a:off x="4365389" y="5912254"/>
            <a:ext cx="472765" cy="51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3312630" y="49640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안구</a:t>
            </a:r>
            <a:endParaRPr lang="en-US" altLang="ko-KR" sz="700" dirty="0" smtClean="0"/>
          </a:p>
          <a:p>
            <a:r>
              <a:rPr lang="ko-KR" altLang="en-US" sz="700" dirty="0" smtClean="0"/>
              <a:t>건조증</a:t>
            </a:r>
            <a:endParaRPr lang="en-US" altLang="ko-KR" sz="7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2367024" y="561381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근시</a:t>
            </a:r>
            <a:endParaRPr lang="en-US" altLang="ko-KR" sz="7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3377436" y="596176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각막염</a:t>
            </a:r>
            <a:endParaRPr lang="en-US" altLang="ko-KR" sz="7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4309346" y="604632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백내장</a:t>
            </a:r>
            <a:endParaRPr lang="en-US" altLang="ko-KR" sz="7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4924689" y="5705068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노안 증상</a:t>
            </a:r>
            <a:endParaRPr lang="en-US" altLang="ko-KR" sz="700" dirty="0" smtClean="0"/>
          </a:p>
        </p:txBody>
      </p:sp>
      <p:sp>
        <p:nvSpPr>
          <p:cNvPr id="148" name="타원 147"/>
          <p:cNvSpPr/>
          <p:nvPr/>
        </p:nvSpPr>
        <p:spPr>
          <a:xfrm rot="16200000">
            <a:off x="5626899" y="606592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5578979" y="622553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안구암</a:t>
            </a:r>
            <a:endParaRPr lang="en-US" altLang="ko-KR" sz="700" dirty="0" smtClean="0"/>
          </a:p>
        </p:txBody>
      </p:sp>
      <p:sp>
        <p:nvSpPr>
          <p:cNvPr id="150" name="타원 149"/>
          <p:cNvSpPr/>
          <p:nvPr/>
        </p:nvSpPr>
        <p:spPr>
          <a:xfrm rot="16200000">
            <a:off x="6795633" y="5985610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 rot="16200000">
            <a:off x="7504355" y="5492444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 rot="16200000">
            <a:off x="8288804" y="606592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764666" y="611968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블루</a:t>
            </a:r>
            <a:endParaRPr lang="en-US" altLang="ko-KR" sz="700" dirty="0" smtClean="0"/>
          </a:p>
          <a:p>
            <a:r>
              <a:rPr lang="ko-KR" altLang="en-US" sz="700" dirty="0" smtClean="0"/>
              <a:t>라이트</a:t>
            </a:r>
            <a:endParaRPr lang="en-US" altLang="ko-KR" sz="7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7548843" y="561711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터널</a:t>
            </a:r>
            <a:endParaRPr lang="en-US" altLang="ko-KR" sz="700" dirty="0" smtClean="0"/>
          </a:p>
          <a:p>
            <a:r>
              <a:rPr lang="ko-KR" altLang="en-US" sz="700" dirty="0" smtClean="0"/>
              <a:t>증후군</a:t>
            </a:r>
            <a:endParaRPr lang="en-US" altLang="ko-KR" sz="700" dirty="0" smtClean="0"/>
          </a:p>
        </p:txBody>
      </p:sp>
      <p:sp>
        <p:nvSpPr>
          <p:cNvPr id="155" name="TextBox 154"/>
          <p:cNvSpPr txBox="1"/>
          <p:nvPr/>
        </p:nvSpPr>
        <p:spPr>
          <a:xfrm>
            <a:off x="8308149" y="619999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손목통증</a:t>
            </a:r>
            <a:endParaRPr lang="en-US" altLang="ko-KR" sz="700" dirty="0" smtClean="0"/>
          </a:p>
        </p:txBody>
      </p:sp>
      <p:sp>
        <p:nvSpPr>
          <p:cNvPr id="156" name="타원 155"/>
          <p:cNvSpPr/>
          <p:nvPr/>
        </p:nvSpPr>
        <p:spPr>
          <a:xfrm rot="16200000">
            <a:off x="8240809" y="5272900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 rot="16200000">
            <a:off x="8140005" y="444544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087522" y="539654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목디스크</a:t>
            </a:r>
            <a:endParaRPr lang="en-US" altLang="ko-KR" sz="7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8061498" y="461158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수면장애</a:t>
            </a:r>
            <a:endParaRPr lang="en-US" altLang="ko-KR" sz="700" dirty="0" smtClean="0"/>
          </a:p>
        </p:txBody>
      </p:sp>
      <p:sp>
        <p:nvSpPr>
          <p:cNvPr id="160" name="타원 159"/>
          <p:cNvSpPr/>
          <p:nvPr/>
        </p:nvSpPr>
        <p:spPr>
          <a:xfrm rot="16200000">
            <a:off x="9378428" y="4418736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 rot="16200000">
            <a:off x="10437652" y="3572866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 rot="16200000">
            <a:off x="9604423" y="5916201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 rot="16200000">
            <a:off x="11121558" y="4285415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9205283" y="45374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수면부족</a:t>
            </a:r>
            <a:endParaRPr lang="en-US" altLang="ko-KR" sz="700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9410561" y="60782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근육긴장</a:t>
            </a:r>
            <a:endParaRPr lang="en-US" altLang="ko-KR" sz="7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11019326" y="441948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스트레스</a:t>
            </a:r>
            <a:endParaRPr lang="en-US" altLang="ko-KR" sz="700" dirty="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10321699" y="367678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만성피로</a:t>
            </a:r>
            <a:endParaRPr lang="en-US" altLang="ko-KR" sz="700" dirty="0" smtClean="0"/>
          </a:p>
        </p:txBody>
      </p:sp>
      <p:sp>
        <p:nvSpPr>
          <p:cNvPr id="170" name="직사각형 169"/>
          <p:cNvSpPr/>
          <p:nvPr/>
        </p:nvSpPr>
        <p:spPr>
          <a:xfrm>
            <a:off x="11019326" y="5155603"/>
            <a:ext cx="970424" cy="15101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 rot="16200000">
            <a:off x="9259142" y="3871330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 rot="16200000">
            <a:off x="9884169" y="2930375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 rot="16200000">
            <a:off x="9093077" y="2417063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9278217" y="39783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대출</a:t>
            </a:r>
            <a:endParaRPr lang="en-US" altLang="ko-KR" sz="7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9680082" y="3029187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문화상품권</a:t>
            </a:r>
            <a:endParaRPr lang="en-US" altLang="ko-KR" sz="7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8954894" y="25589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배터리</a:t>
            </a:r>
            <a:endParaRPr lang="en-US" altLang="ko-KR" sz="700" dirty="0" smtClean="0"/>
          </a:p>
          <a:p>
            <a:r>
              <a:rPr lang="ko-KR" altLang="en-US" sz="700" dirty="0" err="1" smtClean="0"/>
              <a:t>감소시간</a:t>
            </a:r>
            <a:endParaRPr lang="en-US" altLang="ko-KR" sz="700" dirty="0" smtClean="0"/>
          </a:p>
        </p:txBody>
      </p:sp>
      <p:sp>
        <p:nvSpPr>
          <p:cNvPr id="214" name="타원 213"/>
          <p:cNvSpPr/>
          <p:nvPr/>
        </p:nvSpPr>
        <p:spPr>
          <a:xfrm rot="16200000">
            <a:off x="8697784" y="4853050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/>
          <p:cNvSpPr txBox="1"/>
          <p:nvPr/>
        </p:nvSpPr>
        <p:spPr>
          <a:xfrm>
            <a:off x="8657328" y="497459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거북목</a:t>
            </a:r>
            <a:endParaRPr lang="en-US" altLang="ko-KR" sz="700" dirty="0" smtClean="0"/>
          </a:p>
        </p:txBody>
      </p:sp>
      <p:sp>
        <p:nvSpPr>
          <p:cNvPr id="246" name="타원 245"/>
          <p:cNvSpPr/>
          <p:nvPr/>
        </p:nvSpPr>
        <p:spPr>
          <a:xfrm rot="16200000">
            <a:off x="10239547" y="5559989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0137315" y="56940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근육긴장</a:t>
            </a:r>
            <a:endParaRPr lang="en-US" altLang="ko-KR" sz="700" dirty="0" smtClean="0"/>
          </a:p>
        </p:txBody>
      </p:sp>
      <p:sp>
        <p:nvSpPr>
          <p:cNvPr id="248" name="타원 247"/>
          <p:cNvSpPr/>
          <p:nvPr/>
        </p:nvSpPr>
        <p:spPr>
          <a:xfrm rot="16200000">
            <a:off x="10377555" y="4892779"/>
            <a:ext cx="493165" cy="5143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359790" y="50002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두통</a:t>
            </a:r>
            <a:endParaRPr lang="en-US" altLang="ko-KR" sz="700" dirty="0" smtClean="0"/>
          </a:p>
        </p:txBody>
      </p:sp>
      <p:sp>
        <p:nvSpPr>
          <p:cNvPr id="262" name="타원 261"/>
          <p:cNvSpPr/>
          <p:nvPr/>
        </p:nvSpPr>
        <p:spPr>
          <a:xfrm>
            <a:off x="9112680" y="1372403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10204116" y="514502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/>
          <p:cNvSpPr/>
          <p:nvPr/>
        </p:nvSpPr>
        <p:spPr>
          <a:xfrm>
            <a:off x="9900647" y="1789256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/>
          <p:cNvSpPr/>
          <p:nvPr/>
        </p:nvSpPr>
        <p:spPr>
          <a:xfrm>
            <a:off x="11086127" y="1029171"/>
            <a:ext cx="564023" cy="4478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/>
          <p:cNvSpPr/>
          <p:nvPr/>
        </p:nvSpPr>
        <p:spPr>
          <a:xfrm rot="16200000">
            <a:off x="10886308" y="2863487"/>
            <a:ext cx="493165" cy="5143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/>
          <p:cNvSpPr txBox="1"/>
          <p:nvPr/>
        </p:nvSpPr>
        <p:spPr>
          <a:xfrm>
            <a:off x="10905383" y="2970460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인터넷 뱅킹</a:t>
            </a:r>
            <a:endParaRPr lang="en-US" altLang="ko-KR" sz="700" dirty="0" smtClean="0"/>
          </a:p>
        </p:txBody>
      </p:sp>
      <p:sp>
        <p:nvSpPr>
          <p:cNvPr id="269" name="TextBox 268"/>
          <p:cNvSpPr txBox="1"/>
          <p:nvPr/>
        </p:nvSpPr>
        <p:spPr>
          <a:xfrm>
            <a:off x="9173162" y="145206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전화번호</a:t>
            </a:r>
            <a:endParaRPr lang="ko-KR" altLang="en-US" sz="700" dirty="0"/>
          </a:p>
        </p:txBody>
      </p:sp>
      <p:sp>
        <p:nvSpPr>
          <p:cNvPr id="270" name="TextBox 269"/>
          <p:cNvSpPr txBox="1"/>
          <p:nvPr/>
        </p:nvSpPr>
        <p:spPr>
          <a:xfrm>
            <a:off x="10221655" y="5826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대포통장</a:t>
            </a:r>
            <a:endParaRPr lang="ko-KR" altLang="en-US" sz="7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1103514" y="109508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/>
              <a:t>범죄악용</a:t>
            </a:r>
            <a:endParaRPr lang="ko-KR" altLang="en-US" sz="700" dirty="0"/>
          </a:p>
        </p:txBody>
      </p:sp>
      <p:sp>
        <p:nvSpPr>
          <p:cNvPr id="273" name="TextBox 272"/>
          <p:cNvSpPr txBox="1"/>
          <p:nvPr/>
        </p:nvSpPr>
        <p:spPr>
          <a:xfrm>
            <a:off x="9886613" y="189946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계좌</a:t>
            </a:r>
            <a:endParaRPr lang="ko-KR" altLang="en-US" sz="700" dirty="0"/>
          </a:p>
        </p:txBody>
      </p:sp>
      <p:grpSp>
        <p:nvGrpSpPr>
          <p:cNvPr id="291" name="그룹 290"/>
          <p:cNvGrpSpPr/>
          <p:nvPr/>
        </p:nvGrpSpPr>
        <p:grpSpPr>
          <a:xfrm>
            <a:off x="3533852" y="3305887"/>
            <a:ext cx="569387" cy="494321"/>
            <a:chOff x="3533852" y="3305887"/>
            <a:chExt cx="569387" cy="494321"/>
          </a:xfrm>
        </p:grpSpPr>
        <p:sp>
          <p:nvSpPr>
            <p:cNvPr id="15" name="타원 14"/>
            <p:cNvSpPr/>
            <p:nvPr/>
          </p:nvSpPr>
          <p:spPr>
            <a:xfrm>
              <a:off x="3579407" y="3305887"/>
              <a:ext cx="495656" cy="49432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3852" y="343414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카메라</a:t>
              </a:r>
              <a:endParaRPr lang="en-US" altLang="ko-KR" sz="1000" dirty="0" smtClean="0"/>
            </a:p>
          </p:txBody>
        </p:sp>
      </p:grpSp>
      <p:sp>
        <p:nvSpPr>
          <p:cNvPr id="292" name="타원 291"/>
          <p:cNvSpPr/>
          <p:nvPr/>
        </p:nvSpPr>
        <p:spPr>
          <a:xfrm>
            <a:off x="11082007" y="5272069"/>
            <a:ext cx="169491" cy="169491"/>
          </a:xfrm>
          <a:prstGeom prst="ellipse">
            <a:avLst/>
          </a:prstGeom>
          <a:solidFill>
            <a:srgbClr val="ECA0F2"/>
          </a:solidFill>
          <a:ln>
            <a:solidFill>
              <a:srgbClr val="ECA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11082007" y="5587033"/>
            <a:ext cx="169491" cy="169491"/>
          </a:xfrm>
          <a:prstGeom prst="ellipse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11082007" y="5923374"/>
            <a:ext cx="169491" cy="169491"/>
          </a:xfrm>
          <a:prstGeom prst="ellipse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11082007" y="6311764"/>
            <a:ext cx="169491" cy="169491"/>
          </a:xfrm>
          <a:prstGeom prst="ellipse">
            <a:avLst/>
          </a:prstGeom>
          <a:solidFill>
            <a:srgbClr val="5DD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TextBox 295"/>
          <p:cNvSpPr txBox="1"/>
          <p:nvPr/>
        </p:nvSpPr>
        <p:spPr>
          <a:xfrm>
            <a:off x="11406611" y="523294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중독</a:t>
            </a:r>
            <a:endParaRPr lang="ko-KR" altLang="en-US" sz="1000" dirty="0"/>
          </a:p>
        </p:txBody>
      </p:sp>
      <p:sp>
        <p:nvSpPr>
          <p:cNvPr id="297" name="TextBox 296"/>
          <p:cNvSpPr txBox="1"/>
          <p:nvPr/>
        </p:nvSpPr>
        <p:spPr>
          <a:xfrm>
            <a:off x="11406611" y="556619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휴대성</a:t>
            </a:r>
            <a:endParaRPr lang="ko-KR" altLang="en-US" sz="1000" dirty="0"/>
          </a:p>
        </p:txBody>
      </p:sp>
      <p:sp>
        <p:nvSpPr>
          <p:cNvPr id="298" name="TextBox 297"/>
          <p:cNvSpPr txBox="1"/>
          <p:nvPr/>
        </p:nvSpPr>
        <p:spPr>
          <a:xfrm>
            <a:off x="11406611" y="58821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건강</a:t>
            </a:r>
            <a:endParaRPr lang="ko-KR" altLang="en-US" sz="1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11406611" y="62694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보안성</a:t>
            </a:r>
            <a:endParaRPr lang="ko-KR" altLang="en-US" sz="1000" dirty="0"/>
          </a:p>
        </p:txBody>
      </p:sp>
      <p:sp>
        <p:nvSpPr>
          <p:cNvPr id="300" name="TextBox 299"/>
          <p:cNvSpPr txBox="1"/>
          <p:nvPr/>
        </p:nvSpPr>
        <p:spPr>
          <a:xfrm>
            <a:off x="600888" y="250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유경희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직선 연결선 177"/>
          <p:cNvCxnSpPr>
            <a:endCxn id="78" idx="1"/>
          </p:cNvCxnSpPr>
          <p:nvPr/>
        </p:nvCxnSpPr>
        <p:spPr>
          <a:xfrm>
            <a:off x="5063894" y="6236466"/>
            <a:ext cx="471426" cy="273682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42" idx="7"/>
          </p:cNvCxnSpPr>
          <p:nvPr/>
        </p:nvCxnSpPr>
        <p:spPr>
          <a:xfrm flipV="1">
            <a:off x="5369128" y="862518"/>
            <a:ext cx="370652" cy="3725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flipH="1">
            <a:off x="3247905" y="3280943"/>
            <a:ext cx="657523" cy="662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2233598" y="3542741"/>
            <a:ext cx="517240" cy="2882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flipH="1" flipV="1">
            <a:off x="2096395" y="2981578"/>
            <a:ext cx="735330" cy="3324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293836" y="4092576"/>
            <a:ext cx="631943" cy="34739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44" idx="5"/>
          </p:cNvCxnSpPr>
          <p:nvPr/>
        </p:nvCxnSpPr>
        <p:spPr>
          <a:xfrm>
            <a:off x="8335978" y="4756466"/>
            <a:ext cx="456315" cy="42810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59" idx="2"/>
            <a:endCxn id="84" idx="1"/>
          </p:cNvCxnSpPr>
          <p:nvPr/>
        </p:nvCxnSpPr>
        <p:spPr>
          <a:xfrm flipV="1">
            <a:off x="8134268" y="4503842"/>
            <a:ext cx="843565" cy="18234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956277" y="1810353"/>
            <a:ext cx="675118" cy="36631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8165323" y="1377682"/>
            <a:ext cx="745890" cy="1474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7039801" y="2337578"/>
            <a:ext cx="718235" cy="848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endCxn id="136" idx="1"/>
          </p:cNvCxnSpPr>
          <p:nvPr/>
        </p:nvCxnSpPr>
        <p:spPr>
          <a:xfrm>
            <a:off x="8294470" y="2438889"/>
            <a:ext cx="497823" cy="36311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31" idx="7"/>
          </p:cNvCxnSpPr>
          <p:nvPr/>
        </p:nvCxnSpPr>
        <p:spPr>
          <a:xfrm flipV="1">
            <a:off x="8344022" y="2117809"/>
            <a:ext cx="633811" cy="1343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34" idx="3"/>
            <a:endCxn id="138" idx="0"/>
          </p:cNvCxnSpPr>
          <p:nvPr/>
        </p:nvCxnSpPr>
        <p:spPr>
          <a:xfrm>
            <a:off x="9537369" y="2137523"/>
            <a:ext cx="631509" cy="3094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6" idx="0"/>
            <a:endCxn id="43" idx="2"/>
          </p:cNvCxnSpPr>
          <p:nvPr/>
        </p:nvCxnSpPr>
        <p:spPr>
          <a:xfrm flipV="1">
            <a:off x="4971802" y="1527340"/>
            <a:ext cx="170207" cy="4595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 flipV="1">
            <a:off x="3991637" y="2245268"/>
            <a:ext cx="662938" cy="2694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 flipV="1">
            <a:off x="2813905" y="1726789"/>
            <a:ext cx="825838" cy="3269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45" idx="0"/>
            <a:endCxn id="112" idx="2"/>
          </p:cNvCxnSpPr>
          <p:nvPr/>
        </p:nvCxnSpPr>
        <p:spPr>
          <a:xfrm flipV="1">
            <a:off x="3777164" y="1414607"/>
            <a:ext cx="41210" cy="53830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7" idx="0"/>
            <a:endCxn id="118" idx="2"/>
          </p:cNvCxnSpPr>
          <p:nvPr/>
        </p:nvCxnSpPr>
        <p:spPr>
          <a:xfrm flipV="1">
            <a:off x="2636913" y="897993"/>
            <a:ext cx="289798" cy="5391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H="1" flipV="1">
            <a:off x="3122112" y="858466"/>
            <a:ext cx="575487" cy="2724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2" idx="0"/>
          </p:cNvCxnSpPr>
          <p:nvPr/>
        </p:nvCxnSpPr>
        <p:spPr>
          <a:xfrm flipH="1" flipV="1">
            <a:off x="4654575" y="974166"/>
            <a:ext cx="487435" cy="1930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820816" y="1167238"/>
            <a:ext cx="642387" cy="462930"/>
            <a:chOff x="4820816" y="1167238"/>
            <a:chExt cx="642387" cy="462930"/>
          </a:xfrm>
        </p:grpSpPr>
        <p:sp>
          <p:nvSpPr>
            <p:cNvPr id="42" name="타원 41"/>
            <p:cNvSpPr/>
            <p:nvPr/>
          </p:nvSpPr>
          <p:spPr>
            <a:xfrm>
              <a:off x="4820816" y="1167238"/>
              <a:ext cx="642387" cy="4629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69061" y="1234952"/>
              <a:ext cx="5458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온천</a:t>
              </a:r>
              <a:endParaRPr lang="ko-KR" altLang="en-US" sz="1300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7769032" y="4324646"/>
            <a:ext cx="664218" cy="5059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5116387" y="2478879"/>
            <a:ext cx="346816" cy="642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514766" y="3347211"/>
            <a:ext cx="6582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5463203" y="3603656"/>
            <a:ext cx="77858" cy="654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071902" y="3464174"/>
            <a:ext cx="718403" cy="31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014690" y="2508144"/>
            <a:ext cx="513734" cy="543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052686" y="2981578"/>
            <a:ext cx="1281097" cy="731265"/>
            <a:chOff x="4439539" y="2649196"/>
            <a:chExt cx="1546789" cy="846034"/>
          </a:xfrm>
        </p:grpSpPr>
        <p:sp>
          <p:nvSpPr>
            <p:cNvPr id="4" name="타원 3"/>
            <p:cNvSpPr/>
            <p:nvPr/>
          </p:nvSpPr>
          <p:spPr>
            <a:xfrm>
              <a:off x="4516451" y="2649196"/>
              <a:ext cx="1469877" cy="8460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39539" y="2810603"/>
              <a:ext cx="1546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대 전</a:t>
              </a:r>
              <a:endParaRPr lang="ko-KR" altLang="en-US" sz="28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07688" y="1986936"/>
            <a:ext cx="1217396" cy="590922"/>
            <a:chOff x="4695912" y="1558271"/>
            <a:chExt cx="1469877" cy="683664"/>
          </a:xfrm>
          <a:solidFill>
            <a:schemeClr val="accent6"/>
          </a:solidFill>
        </p:grpSpPr>
        <p:sp>
          <p:nvSpPr>
            <p:cNvPr id="16" name="타원 15"/>
            <p:cNvSpPr/>
            <p:nvPr/>
          </p:nvSpPr>
          <p:spPr>
            <a:xfrm>
              <a:off x="4756352" y="1558271"/>
              <a:ext cx="999858" cy="68366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5912" y="1664085"/>
              <a:ext cx="146987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유성구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84026" y="3101594"/>
            <a:ext cx="1217396" cy="590922"/>
            <a:chOff x="5366759" y="1463450"/>
            <a:chExt cx="1469877" cy="683664"/>
          </a:xfrm>
        </p:grpSpPr>
        <p:sp>
          <p:nvSpPr>
            <p:cNvPr id="20" name="타원 19"/>
            <p:cNvSpPr/>
            <p:nvPr/>
          </p:nvSpPr>
          <p:spPr>
            <a:xfrm>
              <a:off x="5610314" y="1463450"/>
              <a:ext cx="999858" cy="68366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6759" y="1604500"/>
              <a:ext cx="146987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서구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854505" y="4127321"/>
            <a:ext cx="1217396" cy="590922"/>
            <a:chOff x="5430851" y="1486968"/>
            <a:chExt cx="1469877" cy="683664"/>
          </a:xfrm>
        </p:grpSpPr>
        <p:sp>
          <p:nvSpPr>
            <p:cNvPr id="23" name="타원 22"/>
            <p:cNvSpPr/>
            <p:nvPr/>
          </p:nvSpPr>
          <p:spPr>
            <a:xfrm>
              <a:off x="5627404" y="1486968"/>
              <a:ext cx="999858" cy="683664"/>
            </a:xfrm>
            <a:prstGeom prst="ellipse">
              <a:avLst/>
            </a:prstGeom>
            <a:solidFill>
              <a:srgbClr val="F1F1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0851" y="1638585"/>
              <a:ext cx="146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중구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13999" y="3603656"/>
            <a:ext cx="1217396" cy="669732"/>
            <a:chOff x="5489247" y="1395789"/>
            <a:chExt cx="1469877" cy="774843"/>
          </a:xfrm>
        </p:grpSpPr>
        <p:sp>
          <p:nvSpPr>
            <p:cNvPr id="26" name="타원 25"/>
            <p:cNvSpPr/>
            <p:nvPr/>
          </p:nvSpPr>
          <p:spPr>
            <a:xfrm>
              <a:off x="5627403" y="1395789"/>
              <a:ext cx="1234867" cy="7748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9247" y="1598544"/>
              <a:ext cx="146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대덕구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9219" y="2001677"/>
            <a:ext cx="1217396" cy="590922"/>
            <a:chOff x="5392394" y="1486968"/>
            <a:chExt cx="1469877" cy="683664"/>
          </a:xfrm>
        </p:grpSpPr>
        <p:sp>
          <p:nvSpPr>
            <p:cNvPr id="29" name="타원 28"/>
            <p:cNvSpPr/>
            <p:nvPr/>
          </p:nvSpPr>
          <p:spPr>
            <a:xfrm>
              <a:off x="5627404" y="1486968"/>
              <a:ext cx="999858" cy="6836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2394" y="1644134"/>
              <a:ext cx="146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동구</a:t>
              </a:r>
              <a:endParaRPr lang="ko-KR" altLang="en-US" dirty="0"/>
            </a:p>
          </p:txBody>
        </p:sp>
      </p:grpSp>
      <p:sp>
        <p:nvSpPr>
          <p:cNvPr id="45" name="타원 44"/>
          <p:cNvSpPr/>
          <p:nvPr/>
        </p:nvSpPr>
        <p:spPr>
          <a:xfrm>
            <a:off x="3462198" y="1952908"/>
            <a:ext cx="629932" cy="493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535320" y="578428"/>
            <a:ext cx="715124" cy="462930"/>
            <a:chOff x="4820816" y="1167238"/>
            <a:chExt cx="715124" cy="462930"/>
          </a:xfrm>
        </p:grpSpPr>
        <p:sp>
          <p:nvSpPr>
            <p:cNvPr id="51" name="타원 50"/>
            <p:cNvSpPr/>
            <p:nvPr/>
          </p:nvSpPr>
          <p:spPr>
            <a:xfrm>
              <a:off x="4820816" y="1167238"/>
              <a:ext cx="642387" cy="4629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6645" y="1260203"/>
              <a:ext cx="6892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사우나</a:t>
              </a:r>
              <a:endParaRPr lang="ko-KR" altLang="en-US" sz="1000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2315719" y="1437104"/>
            <a:ext cx="642387" cy="462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75758" y="1517965"/>
            <a:ext cx="722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봉명동</a:t>
            </a:r>
            <a:endParaRPr lang="ko-KR" altLang="en-US" sz="1300" dirty="0"/>
          </a:p>
        </p:txBody>
      </p:sp>
      <p:sp>
        <p:nvSpPr>
          <p:cNvPr id="111" name="타원 110"/>
          <p:cNvSpPr/>
          <p:nvPr/>
        </p:nvSpPr>
        <p:spPr>
          <a:xfrm>
            <a:off x="3455969" y="1030892"/>
            <a:ext cx="642387" cy="462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57220" y="1122219"/>
            <a:ext cx="7223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궁동</a:t>
            </a:r>
            <a:endParaRPr lang="ko-KR" alt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7816489" y="4439969"/>
            <a:ext cx="635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신탄진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61109" y="4116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유경희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434762" y="205370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충남대</a:t>
            </a:r>
            <a:endParaRPr lang="ko-KR" altLang="en-US" sz="1300" dirty="0"/>
          </a:p>
        </p:txBody>
      </p:sp>
      <p:sp>
        <p:nvSpPr>
          <p:cNvPr id="64" name="타원 63"/>
          <p:cNvSpPr/>
          <p:nvPr/>
        </p:nvSpPr>
        <p:spPr>
          <a:xfrm>
            <a:off x="8911213" y="4285672"/>
            <a:ext cx="642387" cy="4629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514294" y="5064005"/>
            <a:ext cx="642387" cy="4629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199802" y="5164282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159085" y="5246688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은행동</a:t>
            </a:r>
            <a:endParaRPr lang="ko-KR" altLang="en-US" sz="1300" dirty="0"/>
          </a:p>
        </p:txBody>
      </p:sp>
      <p:sp>
        <p:nvSpPr>
          <p:cNvPr id="71" name="타원 70"/>
          <p:cNvSpPr/>
          <p:nvPr/>
        </p:nvSpPr>
        <p:spPr>
          <a:xfrm>
            <a:off x="4654575" y="5906754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613858" y="598916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300" smtClean="0"/>
              <a:t>성심당</a:t>
            </a:r>
            <a:endParaRPr lang="ko-KR" altLang="en-US" sz="1300" dirty="0"/>
          </a:p>
        </p:txBody>
      </p:sp>
      <p:sp>
        <p:nvSpPr>
          <p:cNvPr id="73" name="타원 72"/>
          <p:cNvSpPr/>
          <p:nvPr/>
        </p:nvSpPr>
        <p:spPr>
          <a:xfrm>
            <a:off x="5238569" y="4980448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153965" y="5108850"/>
            <a:ext cx="76655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DW</a:t>
            </a:r>
            <a:r>
              <a:rPr lang="ko-KR" altLang="en-US" sz="800" dirty="0" smtClean="0"/>
              <a:t>아카데미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6539535" y="5989160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491531" y="6094649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취업성공</a:t>
            </a:r>
            <a:endParaRPr lang="ko-KR" altLang="en-US" sz="1000" dirty="0"/>
          </a:p>
        </p:txBody>
      </p:sp>
      <p:sp>
        <p:nvSpPr>
          <p:cNvPr id="77" name="타원 76"/>
          <p:cNvSpPr/>
          <p:nvPr/>
        </p:nvSpPr>
        <p:spPr>
          <a:xfrm>
            <a:off x="5424274" y="6294146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535320" y="6363954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빵</a:t>
            </a:r>
            <a:endParaRPr lang="ko-KR" altLang="en-US" sz="1300" dirty="0"/>
          </a:p>
        </p:txBody>
      </p:sp>
      <p:sp>
        <p:nvSpPr>
          <p:cNvPr id="79" name="타원 78"/>
          <p:cNvSpPr/>
          <p:nvPr/>
        </p:nvSpPr>
        <p:spPr>
          <a:xfrm>
            <a:off x="6071901" y="5301993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26489" y="5422813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디자인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5407574" y="5507456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519946" y="5568921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코딩</a:t>
            </a:r>
            <a:endParaRPr lang="en-US" altLang="ko-KR" sz="800" dirty="0" smtClean="0"/>
          </a:p>
          <a:p>
            <a:r>
              <a:rPr lang="ko-KR" altLang="en-US" sz="800" dirty="0" smtClean="0"/>
              <a:t>자바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585028" y="5130425"/>
            <a:ext cx="54213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R&amp;D</a:t>
            </a:r>
            <a:endParaRPr lang="ko-KR" altLang="en-US" sz="1300" dirty="0"/>
          </a:p>
        </p:txBody>
      </p:sp>
      <p:sp>
        <p:nvSpPr>
          <p:cNvPr id="84" name="TextBox 83"/>
          <p:cNvSpPr txBox="1"/>
          <p:nvPr/>
        </p:nvSpPr>
        <p:spPr>
          <a:xfrm>
            <a:off x="8977833" y="4396120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산업단지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2663219" y="3191262"/>
            <a:ext cx="712247" cy="491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669190" y="3280943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관저동</a:t>
            </a:r>
            <a:endParaRPr lang="ko-KR" altLang="en-US" sz="1300" dirty="0"/>
          </a:p>
        </p:txBody>
      </p:sp>
      <p:sp>
        <p:nvSpPr>
          <p:cNvPr id="87" name="타원 86"/>
          <p:cNvSpPr/>
          <p:nvPr/>
        </p:nvSpPr>
        <p:spPr>
          <a:xfrm>
            <a:off x="1544825" y="2670061"/>
            <a:ext cx="712247" cy="491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594918" y="267569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가구</a:t>
            </a:r>
            <a:endParaRPr lang="en-US" altLang="ko-KR" sz="1100" dirty="0" smtClean="0"/>
          </a:p>
          <a:p>
            <a:r>
              <a:rPr lang="ko-KR" altLang="en-US" sz="1100" dirty="0" smtClean="0"/>
              <a:t>백화점</a:t>
            </a:r>
            <a:endParaRPr lang="ko-KR" altLang="en-US" sz="1100" dirty="0"/>
          </a:p>
        </p:txBody>
      </p:sp>
      <p:sp>
        <p:nvSpPr>
          <p:cNvPr id="89" name="타원 88"/>
          <p:cNvSpPr/>
          <p:nvPr/>
        </p:nvSpPr>
        <p:spPr>
          <a:xfrm>
            <a:off x="1740273" y="3716067"/>
            <a:ext cx="712247" cy="4914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721934" y="38309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마치광장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6170691" y="4673452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219651" y="4764422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야구장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6894647" y="5151468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885751" y="5243566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한화이글스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7528029" y="5785876"/>
            <a:ext cx="60162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608698" y="5898155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노시환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7496267" y="1437104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583378" y="1527340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 smtClean="0"/>
              <a:t>식장산</a:t>
            </a:r>
            <a:endParaRPr lang="ko-KR" altLang="en-US" sz="1300" dirty="0"/>
          </a:p>
        </p:txBody>
      </p:sp>
      <p:sp>
        <p:nvSpPr>
          <p:cNvPr id="99" name="타원 98"/>
          <p:cNvSpPr/>
          <p:nvPr/>
        </p:nvSpPr>
        <p:spPr>
          <a:xfrm>
            <a:off x="8667303" y="974166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8856096" y="1096075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야경</a:t>
            </a:r>
            <a:endParaRPr lang="ko-KR" altLang="en-US" sz="1300" dirty="0"/>
          </a:p>
        </p:txBody>
      </p:sp>
      <p:sp>
        <p:nvSpPr>
          <p:cNvPr id="117" name="타원 116"/>
          <p:cNvSpPr/>
          <p:nvPr/>
        </p:nvSpPr>
        <p:spPr>
          <a:xfrm>
            <a:off x="2605518" y="543418"/>
            <a:ext cx="642387" cy="462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565557" y="651772"/>
            <a:ext cx="72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술집거리</a:t>
            </a:r>
            <a:endParaRPr lang="ko-KR" altLang="en-US" sz="10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79528" y="675374"/>
            <a:ext cx="642387" cy="462930"/>
            <a:chOff x="4820816" y="1167238"/>
            <a:chExt cx="642387" cy="462930"/>
          </a:xfrm>
        </p:grpSpPr>
        <p:sp>
          <p:nvSpPr>
            <p:cNvPr id="127" name="타원 126"/>
            <p:cNvSpPr/>
            <p:nvPr/>
          </p:nvSpPr>
          <p:spPr>
            <a:xfrm>
              <a:off x="4820816" y="1167238"/>
              <a:ext cx="642387" cy="46293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69061" y="1234952"/>
              <a:ext cx="5458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일본</a:t>
              </a:r>
              <a:endParaRPr lang="ko-KR" altLang="en-US" sz="1300" dirty="0"/>
            </a:p>
          </p:txBody>
        </p:sp>
      </p:grpSp>
      <p:sp>
        <p:nvSpPr>
          <p:cNvPr id="131" name="타원 130"/>
          <p:cNvSpPr/>
          <p:nvPr/>
        </p:nvSpPr>
        <p:spPr>
          <a:xfrm>
            <a:off x="7601374" y="2176668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758036" y="228547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산내</a:t>
            </a:r>
            <a:endParaRPr lang="ko-KR" altLang="en-US" sz="1300" dirty="0"/>
          </a:p>
        </p:txBody>
      </p:sp>
      <p:sp>
        <p:nvSpPr>
          <p:cNvPr id="133" name="타원 132"/>
          <p:cNvSpPr/>
          <p:nvPr/>
        </p:nvSpPr>
        <p:spPr>
          <a:xfrm>
            <a:off x="8835734" y="1889382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51339" y="1937468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운전 </a:t>
            </a:r>
            <a:endParaRPr lang="en-US" altLang="ko-KR" sz="1000" dirty="0" smtClean="0"/>
          </a:p>
          <a:p>
            <a:r>
              <a:rPr lang="ko-KR" altLang="en-US" sz="1000" dirty="0" smtClean="0"/>
              <a:t>연습</a:t>
            </a:r>
            <a:endParaRPr lang="ko-KR" altLang="en-US" sz="1000" dirty="0"/>
          </a:p>
        </p:txBody>
      </p:sp>
      <p:sp>
        <p:nvSpPr>
          <p:cNvPr id="135" name="타원 134"/>
          <p:cNvSpPr/>
          <p:nvPr/>
        </p:nvSpPr>
        <p:spPr>
          <a:xfrm>
            <a:off x="8635631" y="2570087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92293" y="26788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면허증</a:t>
            </a:r>
            <a:endParaRPr lang="ko-KR" altLang="en-US" sz="1000" dirty="0"/>
          </a:p>
        </p:txBody>
      </p:sp>
      <p:sp>
        <p:nvSpPr>
          <p:cNvPr id="137" name="타원 136"/>
          <p:cNvSpPr/>
          <p:nvPr/>
        </p:nvSpPr>
        <p:spPr>
          <a:xfrm>
            <a:off x="9733845" y="2339120"/>
            <a:ext cx="870066" cy="515804"/>
          </a:xfrm>
          <a:prstGeom prst="ellipse">
            <a:avLst/>
          </a:prstGeom>
          <a:solidFill>
            <a:srgbClr val="FBF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>
            <a:stCxn id="23" idx="3"/>
            <a:endCxn id="70" idx="0"/>
          </p:cNvCxnSpPr>
          <p:nvPr/>
        </p:nvCxnSpPr>
        <p:spPr>
          <a:xfrm flipH="1">
            <a:off x="4501487" y="4631704"/>
            <a:ext cx="637083" cy="61498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381473" y="4592856"/>
            <a:ext cx="81730" cy="51599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endCxn id="92" idx="0"/>
          </p:cNvCxnSpPr>
          <p:nvPr/>
        </p:nvCxnSpPr>
        <p:spPr>
          <a:xfrm>
            <a:off x="5741688" y="4500659"/>
            <a:ext cx="724185" cy="263763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91" idx="5"/>
          </p:cNvCxnSpPr>
          <p:nvPr/>
        </p:nvCxnSpPr>
        <p:spPr>
          <a:xfrm>
            <a:off x="6684206" y="5063697"/>
            <a:ext cx="413388" cy="187775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3" idx="5"/>
          </p:cNvCxnSpPr>
          <p:nvPr/>
        </p:nvCxnSpPr>
        <p:spPr>
          <a:xfrm>
            <a:off x="7408162" y="5541713"/>
            <a:ext cx="309231" cy="402411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595066" y="5332634"/>
            <a:ext cx="0" cy="286661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5739780" y="5324294"/>
            <a:ext cx="510664" cy="113354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79" idx="5"/>
            <a:endCxn id="76" idx="0"/>
          </p:cNvCxnSpPr>
          <p:nvPr/>
        </p:nvCxnSpPr>
        <p:spPr>
          <a:xfrm>
            <a:off x="6585416" y="5692238"/>
            <a:ext cx="254929" cy="402411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69" idx="4"/>
            <a:endCxn id="72" idx="0"/>
          </p:cNvCxnSpPr>
          <p:nvPr/>
        </p:nvCxnSpPr>
        <p:spPr>
          <a:xfrm>
            <a:off x="4500612" y="5621482"/>
            <a:ext cx="455648" cy="367678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0064" y="24469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드라이브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69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736" y="7520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유성구란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30736" y="998252"/>
            <a:ext cx="8052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2"/>
              </a:rPr>
              <a:t>https://search.naver.com/search.naver?where=nexearch&amp;sm=top_hty&amp;fbm=0&amp;ie=utf8&amp;query=%EC%9C%A0%EC%84%B1%EA%B5%AC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30736" y="136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유경희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736" y="14906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유성구 볼거리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0736" y="1860027"/>
            <a:ext cx="10458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3"/>
              </a:rPr>
              <a:t>https://search.naver.com/search.naver?where=nexearch&amp;sm=top_hty&amp;fbm=0&amp;ie=utf8&amp;query=%EC%9C%A0%EC%84%B1%EA%B5%AC+%</a:t>
            </a:r>
            <a:r>
              <a:rPr lang="en-US" altLang="ko-KR" sz="1000" dirty="0" smtClean="0">
                <a:hlinkClick r:id="rId3"/>
              </a:rPr>
              <a:t>EB%B3%BC%EA%B1%B0%EB%A6%AC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30736" y="222935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신탄지</a:t>
            </a:r>
            <a:r>
              <a:rPr lang="ko-KR" altLang="en-US" sz="1000" dirty="0" smtClean="0"/>
              <a:t> 위치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0736" y="320487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대전 산업단지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735" y="424666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성심당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735" y="53090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식장산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230735" y="242491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4"/>
              </a:rPr>
              <a:t>https://search.naver.com/search.naver?sm=tab_hty.top&amp;where=nexearch&amp;query=%EC%8B%A0%ED%83%84%EC%A7%84+%EC%9C%84%EC%B9%98&amp;oquery=%EC%9C%A0%EC%84%B1%EA%B5%AC+%EB%B3%BC%EA%B1%B0%EB%A6%AC&amp;tqi=iffO8dp0YihssREb8Isssssss2G-281489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30735" y="345904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hlinkClick r:id="rId5"/>
              </a:rPr>
              <a:t>https://search.naver.com/search.naver?sm=tab_hty.top&amp;where=nexearch&amp;query=%EB%8C%80%EC%A0%84+%EC%82%B0%EC%97%85%EB%8B%A8%EC%A7%80&amp;oquery=%EC%8B%A0%ED%83%84%EC%A7%84+%EC%9C%84%EC%B9%98&amp;tqi=iffPlwp0YihssRM2VUossssssHs-171081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30735" y="4449519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6"/>
              </a:rPr>
              <a:t>https://search.naver.com/search.naver?sm=tab_hty.top&amp;where=nexearch&amp;query=%EC%84%B1%EC%8B%AC%EB%8B%B9&amp;oquery=%EB%8C%80%EC%A0%84+%EC%82%B0%EC%97%85%EB%8B%A8%EC%A7%80&amp;tqi=iffQtwp0JywssbnZLAGssssstB0-113268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0735" y="5540929"/>
            <a:ext cx="8028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7"/>
              </a:rPr>
              <a:t>https://search.naver.com/search.naver?where=nexearch&amp;sm=top_hty&amp;fbm=0&amp;ie=utf8&amp;query=%EC%8B%9D%EC%9E%A5%EC%82%B0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180</Words>
  <Application>Microsoft Office PowerPoint</Application>
  <PresentationFormat>와이드스크린</PresentationFormat>
  <Paragraphs>130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20</cp:revision>
  <dcterms:created xsi:type="dcterms:W3CDTF">2023-10-06T01:36:05Z</dcterms:created>
  <dcterms:modified xsi:type="dcterms:W3CDTF">2023-10-10T01:38:16Z</dcterms:modified>
</cp:coreProperties>
</file>