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613D"/>
    <a:srgbClr val="5B9BD5"/>
    <a:srgbClr val="C55A11"/>
    <a:srgbClr val="E39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3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0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0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CD88-D32D-450D-8757-4E2DE535929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1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0273" y="282012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세종특별자치시교육청</a:t>
            </a:r>
            <a:r>
              <a:rPr lang="ko-KR" altLang="en-US" dirty="0" smtClean="0"/>
              <a:t> 독도 전시관</a:t>
            </a:r>
            <a:r>
              <a:rPr lang="en-US" altLang="ko-KR" dirty="0" smtClean="0"/>
              <a:t>_</a:t>
            </a:r>
            <a:r>
              <a:rPr lang="ko-KR" altLang="en-US" dirty="0" smtClean="0"/>
              <a:t>유경희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2734" y="711967"/>
            <a:ext cx="1956987" cy="12706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앱 사이트 기본정보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메인 슬라이더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/>
                </a:solidFill>
              </a:rPr>
              <a:t>판업관리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04102" y="711967"/>
            <a:ext cx="1956987" cy="12706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/>
                </a:solidFill>
              </a:rPr>
              <a:t>회사연혁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기술진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특허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000" dirty="0" smtClean="0">
                <a:solidFill>
                  <a:schemeClr val="tx1"/>
                </a:solidFill>
              </a:rPr>
              <a:t>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000" dirty="0" smtClean="0">
                <a:solidFill>
                  <a:schemeClr val="tx1"/>
                </a:solidFill>
              </a:rPr>
              <a:t>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65291" y="711967"/>
            <a:ext cx="1956987" cy="127065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독도 전시관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오시는 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02734" y="2211497"/>
            <a:ext cx="1956987" cy="3674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사이트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04102" y="2211497"/>
            <a:ext cx="1956987" cy="3674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5291" y="2211497"/>
            <a:ext cx="1956987" cy="3674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7650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6270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84890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56275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8361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318077" y="5160179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88406" y="2902228"/>
            <a:ext cx="1615156" cy="367469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5193" y="3481478"/>
            <a:ext cx="1469876" cy="111949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7121" y="3481390"/>
            <a:ext cx="1615155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관리자 모드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7650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96270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84890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56275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318361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318077" y="5153114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4039" y="521373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432659" y="52137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관람정보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358356" y="521373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 안내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455837" y="521373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독도 자료실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17923" y="52137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531075" y="520674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독도 바로 알기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0318077" y="5468502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18077" y="5782411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318077" y="6096320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318077" y="6398643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647092" y="55361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관람안내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81759" y="58500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595196" y="6142393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체험존</a:t>
            </a:r>
            <a:r>
              <a:rPr lang="ko-KR" altLang="en-US" sz="1000" dirty="0" smtClean="0"/>
              <a:t> 안내 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81759" y="64102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영상 안내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2555193" y="3476466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siemap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5193" y="385622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 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55193" y="4233508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45179" y="3476466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45179" y="383288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07123" y="4089310"/>
            <a:ext cx="1615155" cy="72971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207122" y="4086290"/>
            <a:ext cx="1615155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07121" y="4451555"/>
            <a:ext cx="161515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로그아웃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385" y="5634549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인사말</a:t>
            </a:r>
            <a:endParaRPr lang="en-US" altLang="ko-KR" sz="1000" dirty="0" smtClean="0"/>
          </a:p>
          <a:p>
            <a:r>
              <a:rPr lang="ko-KR" altLang="en-US" sz="1000" dirty="0" smtClean="0"/>
              <a:t>전시관 연혁</a:t>
            </a:r>
            <a:endParaRPr lang="en-US" altLang="ko-KR" sz="1000" dirty="0" smtClean="0"/>
          </a:p>
          <a:p>
            <a:r>
              <a:rPr lang="ko-KR" altLang="en-US" sz="1000" dirty="0" smtClean="0"/>
              <a:t>오시는 길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405842" y="5644304"/>
            <a:ext cx="1043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관람 안내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단체예약</a:t>
            </a:r>
            <a:endParaRPr lang="en-US" altLang="ko-KR" sz="1000" dirty="0"/>
          </a:p>
          <a:p>
            <a:r>
              <a:rPr lang="ko-KR" altLang="en-US" sz="1000" dirty="0" smtClean="0"/>
              <a:t>예약 안내 취소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286008" y="5644304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독도의 소개</a:t>
            </a:r>
            <a:endParaRPr lang="en-US" altLang="ko-KR" sz="1000" dirty="0" smtClean="0"/>
          </a:p>
          <a:p>
            <a:r>
              <a:rPr lang="ko-KR" altLang="en-US" sz="1000" dirty="0" smtClean="0"/>
              <a:t>독도의 역사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체험존</a:t>
            </a:r>
            <a:endParaRPr lang="en-US" altLang="ko-KR" sz="1000" dirty="0" smtClean="0"/>
          </a:p>
          <a:p>
            <a:r>
              <a:rPr lang="ko-KR" altLang="en-US" sz="1000" dirty="0" smtClean="0"/>
              <a:t>영상관</a:t>
            </a:r>
            <a:endParaRPr lang="en-US" altLang="ko-KR" sz="1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6320113" y="5644304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독도현황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독도사진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교육자료실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429457" y="56443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en-US" altLang="ko-KR" sz="1000" dirty="0" smtClean="0"/>
          </a:p>
          <a:p>
            <a:r>
              <a:rPr lang="ko-KR" altLang="en-US" sz="1000" dirty="0" smtClean="0"/>
              <a:t>포토앨범</a:t>
            </a:r>
            <a:endParaRPr lang="ko-KR" altLang="en-US" sz="1000" dirty="0"/>
          </a:p>
        </p:txBody>
      </p:sp>
      <p:cxnSp>
        <p:nvCxnSpPr>
          <p:cNvPr id="57" name="직선 연결선 56"/>
          <p:cNvCxnSpPr>
            <a:stCxn id="8" idx="2"/>
          </p:cNvCxnSpPr>
          <p:nvPr/>
        </p:nvCxnSpPr>
        <p:spPr>
          <a:xfrm flipH="1">
            <a:off x="4981227" y="2578966"/>
            <a:ext cx="1" cy="19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9912150" y="2578966"/>
            <a:ext cx="1" cy="19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981227" y="2777383"/>
            <a:ext cx="4930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7509810" y="2578966"/>
            <a:ext cx="1" cy="19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2" idx="0"/>
          </p:cNvCxnSpPr>
          <p:nvPr/>
        </p:nvCxnSpPr>
        <p:spPr>
          <a:xfrm flipV="1">
            <a:off x="1042588" y="4982198"/>
            <a:ext cx="0" cy="17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2919235" y="4982198"/>
            <a:ext cx="0" cy="17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6879239" y="4982198"/>
            <a:ext cx="0" cy="170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8972959" y="4982198"/>
            <a:ext cx="0" cy="170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42588" y="4982198"/>
            <a:ext cx="79304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816615" y="4982198"/>
            <a:ext cx="0" cy="17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58356" y="3269697"/>
            <a:ext cx="0" cy="171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endCxn id="44" idx="3"/>
          </p:cNvCxnSpPr>
          <p:nvPr/>
        </p:nvCxnSpPr>
        <p:spPr>
          <a:xfrm flipH="1">
            <a:off x="4025069" y="4037525"/>
            <a:ext cx="328042" cy="2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4353111" y="3832883"/>
            <a:ext cx="16920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46" idx="3"/>
            <a:endCxn id="20" idx="1"/>
          </p:cNvCxnSpPr>
          <p:nvPr/>
        </p:nvCxnSpPr>
        <p:spPr>
          <a:xfrm>
            <a:off x="7515055" y="3660201"/>
            <a:ext cx="1692066" cy="4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318361" y="3660200"/>
            <a:ext cx="0" cy="791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8318361" y="4451555"/>
            <a:ext cx="888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70004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3785093" y="1776999"/>
            <a:ext cx="2276629" cy="1548804"/>
            <a:chOff x="420879" y="2867025"/>
            <a:chExt cx="2638516" cy="2257425"/>
          </a:xfrm>
        </p:grpSpPr>
        <p:sp>
          <p:nvSpPr>
            <p:cNvPr id="86" name="직사각형 8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92239" y="1273321"/>
            <a:ext cx="1976217" cy="505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6311" y="4123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독도페이지</a:t>
            </a:r>
            <a:endParaRPr lang="ko-KR" alt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5098" y="80284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 클릭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endParaRPr lang="ko-KR" altLang="en-US" sz="10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3518173" y="1375511"/>
            <a:ext cx="2786674" cy="276999"/>
            <a:chOff x="286942" y="1369047"/>
            <a:chExt cx="2786674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29" y="1898013"/>
            <a:ext cx="2643176" cy="3129012"/>
          </a:xfrm>
          <a:prstGeom prst="rect">
            <a:avLst/>
          </a:prstGeom>
        </p:spPr>
      </p:pic>
      <p:sp>
        <p:nvSpPr>
          <p:cNvPr id="141" name="모서리가 둥근 직사각형 140"/>
          <p:cNvSpPr/>
          <p:nvPr/>
        </p:nvSpPr>
        <p:spPr>
          <a:xfrm>
            <a:off x="982408" y="5128048"/>
            <a:ext cx="1755241" cy="497617"/>
          </a:xfrm>
          <a:prstGeom prst="roundRect">
            <a:avLst>
              <a:gd name="adj" fmla="val 50000"/>
            </a:avLst>
          </a:prstGeom>
          <a:solidFill>
            <a:srgbClr val="1C1D2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166981" y="5211881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>
                <a:solidFill>
                  <a:schemeClr val="bg1"/>
                </a:solidFill>
              </a:rPr>
              <a:t>전시안내</a:t>
            </a:r>
            <a:r>
              <a:rPr lang="ko-KR" altLang="en-US" sz="1300" dirty="0" smtClean="0">
                <a:solidFill>
                  <a:schemeClr val="bg1"/>
                </a:solidFill>
              </a:rPr>
              <a:t> 보기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2429325" y="5256885"/>
            <a:ext cx="146235" cy="1556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473541" y="569570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Rounded MT Bold" panose="020F0704030504030204" pitchFamily="34" charset="0"/>
              </a:rPr>
              <a:t>SCROLL</a:t>
            </a:r>
            <a:endParaRPr lang="ko-KR" altLang="en-US" sz="1000" dirty="0">
              <a:latin typeface="Arial Rounded MT Bold" panose="020F0704030504030204" pitchFamily="34" charset="0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5301352" y="1621705"/>
            <a:ext cx="673845" cy="673845"/>
            <a:chOff x="5380072" y="1670236"/>
            <a:chExt cx="673845" cy="673845"/>
          </a:xfrm>
        </p:grpSpPr>
        <p:sp>
          <p:nvSpPr>
            <p:cNvPr id="150" name="타원 149"/>
            <p:cNvSpPr/>
            <p:nvPr/>
          </p:nvSpPr>
          <p:spPr>
            <a:xfrm>
              <a:off x="5380072" y="1670236"/>
              <a:ext cx="673845" cy="673845"/>
            </a:xfrm>
            <a:prstGeom prst="ellipse">
              <a:avLst/>
            </a:prstGeom>
            <a:solidFill>
              <a:srgbClr val="098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5384" y="1715759"/>
              <a:ext cx="279864" cy="240994"/>
            </a:xfrm>
            <a:prstGeom prst="rect">
              <a:avLst/>
            </a:prstGeom>
          </p:spPr>
        </p:pic>
        <p:sp>
          <p:nvSpPr>
            <p:cNvPr id="178" name="TextBox 177"/>
            <p:cNvSpPr txBox="1"/>
            <p:nvPr/>
          </p:nvSpPr>
          <p:spPr>
            <a:xfrm>
              <a:off x="5439444" y="19334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단체예약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신청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5" name="모서리가 둥근 직사각형 184"/>
          <p:cNvSpPr/>
          <p:nvPr/>
        </p:nvSpPr>
        <p:spPr>
          <a:xfrm>
            <a:off x="3900946" y="2929127"/>
            <a:ext cx="983436" cy="2401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98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09847F"/>
                </a:solidFill>
              </a:rPr>
              <a:t>바로가기</a:t>
            </a:r>
            <a:endParaRPr lang="ko-KR" altLang="en-US" sz="1000" dirty="0">
              <a:solidFill>
                <a:srgbClr val="09847F"/>
              </a:solidFill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 flipV="1">
            <a:off x="4698800" y="2970280"/>
            <a:ext cx="130089" cy="133414"/>
          </a:xfrm>
          <a:prstGeom prst="straightConnector1">
            <a:avLst/>
          </a:prstGeom>
          <a:ln w="9525">
            <a:solidFill>
              <a:srgbClr val="0984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모서리가 둥근 직사각형 221"/>
          <p:cNvSpPr/>
          <p:nvPr/>
        </p:nvSpPr>
        <p:spPr>
          <a:xfrm>
            <a:off x="3785093" y="3412938"/>
            <a:ext cx="2296142" cy="23872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3893454" y="3460468"/>
            <a:ext cx="1027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관람안내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044-999-6393</a:t>
            </a:r>
            <a:endParaRPr lang="ko-KR" altLang="en-US" sz="1000" b="1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966264" y="3757340"/>
            <a:ext cx="877223" cy="212803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5004886" y="3766171"/>
            <a:ext cx="770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919000" y="4096906"/>
            <a:ext cx="2191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관람시간</a:t>
            </a:r>
            <a:r>
              <a:rPr lang="ko-KR" altLang="en-US" sz="800" dirty="0" smtClean="0"/>
              <a:t> 화요일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토요일 </a:t>
            </a:r>
            <a:r>
              <a:rPr lang="en-US" altLang="ko-KR" sz="800" dirty="0" smtClean="0"/>
              <a:t>9:00 ~ 17:00</a:t>
            </a:r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점심시간 </a:t>
            </a:r>
            <a:r>
              <a:rPr lang="en-US" altLang="ko-KR" sz="800" dirty="0" smtClean="0"/>
              <a:t>12:00~13:00, </a:t>
            </a:r>
            <a:r>
              <a:rPr lang="ko-KR" altLang="en-US" sz="800" dirty="0" err="1" smtClean="0"/>
              <a:t>입장마간</a:t>
            </a:r>
            <a:endParaRPr lang="en-US" altLang="ko-KR" sz="800" dirty="0" smtClean="0"/>
          </a:p>
          <a:p>
            <a:r>
              <a:rPr lang="en-US" altLang="ko-KR" sz="800" dirty="0" smtClean="0"/>
              <a:t>(16:30)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※</a:t>
            </a:r>
            <a:r>
              <a:rPr lang="ko-KR" altLang="en-US" sz="800" dirty="0" smtClean="0"/>
              <a:t>관람시간은 학교 사정에 따라</a:t>
            </a:r>
            <a:endParaRPr lang="en-US" altLang="ko-KR" sz="800" dirty="0" smtClean="0"/>
          </a:p>
          <a:p>
            <a:r>
              <a:rPr lang="ko-KR" altLang="en-US" sz="800" dirty="0" smtClean="0"/>
              <a:t>변경 </a:t>
            </a:r>
            <a:r>
              <a:rPr lang="ko-KR" altLang="en-US" sz="800" dirty="0" err="1" smtClean="0"/>
              <a:t>될수</a:t>
            </a:r>
            <a:r>
              <a:rPr lang="ko-KR" altLang="en-US" sz="800" dirty="0" smtClean="0"/>
              <a:t>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b="1" dirty="0" err="1" smtClean="0"/>
              <a:t>휴관안내</a:t>
            </a:r>
            <a:r>
              <a:rPr lang="ko-KR" altLang="en-US" sz="800" dirty="0" smtClean="0"/>
              <a:t>  일요일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월요일 및 공휴일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b="1" dirty="0" smtClean="0"/>
              <a:t>위     치   </a:t>
            </a:r>
            <a:r>
              <a:rPr lang="ko-KR" altLang="en-US" sz="800" dirty="0" smtClean="0"/>
              <a:t>세종별자치시 </a:t>
            </a:r>
            <a:r>
              <a:rPr lang="ko-KR" altLang="en-US" sz="800" dirty="0" err="1" smtClean="0"/>
              <a:t>새롬서로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68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</a:t>
            </a:r>
            <a:r>
              <a:rPr lang="ko-KR" altLang="en-US" sz="800" dirty="0" smtClean="0"/>
              <a:t>새롬고등학교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층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cxnSp>
        <p:nvCxnSpPr>
          <p:cNvPr id="231" name="직선 연결선 230"/>
          <p:cNvCxnSpPr/>
          <p:nvPr/>
        </p:nvCxnSpPr>
        <p:spPr>
          <a:xfrm>
            <a:off x="3945415" y="4053059"/>
            <a:ext cx="201034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 flipV="1">
            <a:off x="3922555" y="415299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 flipV="1">
            <a:off x="3922555" y="491282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 flipV="1">
            <a:off x="3922555" y="511953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4" name="그룹 303"/>
          <p:cNvGrpSpPr/>
          <p:nvPr/>
        </p:nvGrpSpPr>
        <p:grpSpPr>
          <a:xfrm>
            <a:off x="6637201" y="2709859"/>
            <a:ext cx="2276629" cy="1548804"/>
            <a:chOff x="420879" y="2867025"/>
            <a:chExt cx="2638516" cy="2257425"/>
          </a:xfrm>
        </p:grpSpPr>
        <p:sp>
          <p:nvSpPr>
            <p:cNvPr id="308" name="직사각형 307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직사각형 310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6582796" y="1736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312" name="그룹 311"/>
          <p:cNvGrpSpPr/>
          <p:nvPr/>
        </p:nvGrpSpPr>
        <p:grpSpPr>
          <a:xfrm>
            <a:off x="6475271" y="1375511"/>
            <a:ext cx="2786674" cy="276999"/>
            <a:chOff x="286942" y="1369047"/>
            <a:chExt cx="2786674" cy="276999"/>
          </a:xfrm>
        </p:grpSpPr>
        <p:sp>
          <p:nvSpPr>
            <p:cNvPr id="313" name="TextBox 312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314" name="직선 연결선 313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6526182" y="2180909"/>
            <a:ext cx="2728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767171"/>
                </a:solidFill>
              </a:rPr>
              <a:t>독도의 미래를 생각하는 공간으로 앞으로도 지속적으로</a:t>
            </a:r>
            <a:endParaRPr lang="en-US" altLang="ko-KR" sz="800" dirty="0" smtClean="0">
              <a:solidFill>
                <a:srgbClr val="767171"/>
              </a:solidFill>
            </a:endParaRPr>
          </a:p>
          <a:p>
            <a:r>
              <a:rPr lang="ko-KR" altLang="en-US" sz="800" dirty="0" smtClean="0">
                <a:solidFill>
                  <a:srgbClr val="767171"/>
                </a:solidFill>
              </a:rPr>
              <a:t>활용되기를 바랍니다</a:t>
            </a:r>
            <a:r>
              <a:rPr lang="en-US" altLang="ko-KR" sz="800" dirty="0" smtClean="0">
                <a:solidFill>
                  <a:srgbClr val="E7E6E6"/>
                </a:solidFill>
              </a:rPr>
              <a:t>.</a:t>
            </a:r>
            <a:endParaRPr lang="ko-KR" altLang="en-US" sz="800" dirty="0">
              <a:solidFill>
                <a:srgbClr val="E7E6E6"/>
              </a:solidFill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6595215" y="4608496"/>
            <a:ext cx="630891" cy="237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98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9847F"/>
                </a:solidFill>
              </a:rPr>
              <a:t>NEWS</a:t>
            </a:r>
            <a:endParaRPr lang="ko-KR" altLang="en-US" sz="1000" dirty="0">
              <a:solidFill>
                <a:srgbClr val="09847F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526182" y="5042338"/>
            <a:ext cx="2787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2023</a:t>
            </a:r>
            <a:r>
              <a:rPr lang="ko-KR" altLang="en-US" sz="1300" b="1" dirty="0" smtClean="0"/>
              <a:t>년 독도의 날 기념 홍보영상</a:t>
            </a:r>
            <a:r>
              <a:rPr lang="en-US" altLang="ko-KR" sz="1300" b="1" dirty="0" smtClean="0"/>
              <a:t>…</a:t>
            </a:r>
            <a:endParaRPr lang="ko-KR" altLang="en-US" sz="1300" b="1" dirty="0"/>
          </a:p>
        </p:txBody>
      </p:sp>
      <p:sp>
        <p:nvSpPr>
          <p:cNvPr id="268" name="타원 267"/>
          <p:cNvSpPr/>
          <p:nvPr/>
        </p:nvSpPr>
        <p:spPr>
          <a:xfrm>
            <a:off x="6806998" y="5530887"/>
            <a:ext cx="303310" cy="257953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7384459" y="5540603"/>
            <a:ext cx="234595" cy="21755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7826317" y="5530926"/>
            <a:ext cx="234595" cy="21755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8335063" y="5530926"/>
            <a:ext cx="234595" cy="21755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8" name="그룹 327"/>
          <p:cNvGrpSpPr/>
          <p:nvPr/>
        </p:nvGrpSpPr>
        <p:grpSpPr>
          <a:xfrm>
            <a:off x="255667" y="1401901"/>
            <a:ext cx="2786674" cy="276999"/>
            <a:chOff x="286942" y="1369047"/>
            <a:chExt cx="2786674" cy="276999"/>
          </a:xfrm>
        </p:grpSpPr>
        <p:sp>
          <p:nvSpPr>
            <p:cNvPr id="329" name="TextBox 328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330" name="직선 연결선 329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4" name="직선 연결선 333"/>
          <p:cNvCxnSpPr/>
          <p:nvPr/>
        </p:nvCxnSpPr>
        <p:spPr>
          <a:xfrm>
            <a:off x="1898128" y="1435546"/>
            <a:ext cx="0" cy="233829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>
            <a:off x="5162550" y="1397446"/>
            <a:ext cx="0" cy="224259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08537" y="1397722"/>
            <a:ext cx="0" cy="254788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/>
          <p:cNvSpPr/>
          <p:nvPr/>
        </p:nvSpPr>
        <p:spPr>
          <a:xfrm>
            <a:off x="9486967" y="1280727"/>
            <a:ext cx="1975140" cy="748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TextBox 347"/>
          <p:cNvSpPr txBox="1"/>
          <p:nvPr/>
        </p:nvSpPr>
        <p:spPr>
          <a:xfrm>
            <a:off x="9873529" y="144507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Desciption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한쪽 모서리가 둥근 사각형 56"/>
          <p:cNvSpPr/>
          <p:nvPr/>
        </p:nvSpPr>
        <p:spPr>
          <a:xfrm flipH="1">
            <a:off x="339694" y="3638550"/>
            <a:ext cx="4025236" cy="2472146"/>
          </a:xfrm>
          <a:prstGeom prst="round1Rect">
            <a:avLst/>
          </a:prstGeom>
          <a:solidFill>
            <a:srgbClr val="0C0B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4025236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/>
              <a:t>2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92239" y="1273321"/>
            <a:ext cx="1976217" cy="505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6311" y="4123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독도페이지</a:t>
            </a:r>
            <a:endParaRPr lang="ko-KR" alt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5098" y="80284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 클릭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endParaRPr lang="ko-KR" altLang="en-US" sz="1000" dirty="0"/>
          </a:p>
        </p:txBody>
      </p:sp>
      <p:grpSp>
        <p:nvGrpSpPr>
          <p:cNvPr id="328" name="그룹 327"/>
          <p:cNvGrpSpPr/>
          <p:nvPr/>
        </p:nvGrpSpPr>
        <p:grpSpPr>
          <a:xfrm>
            <a:off x="255667" y="1401901"/>
            <a:ext cx="2786674" cy="276999"/>
            <a:chOff x="286942" y="1369047"/>
            <a:chExt cx="2786674" cy="276999"/>
          </a:xfrm>
        </p:grpSpPr>
        <p:sp>
          <p:nvSpPr>
            <p:cNvPr id="329" name="TextBox 328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330" name="직선 연결선 329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4" name="직선 연결선 333"/>
          <p:cNvCxnSpPr/>
          <p:nvPr/>
        </p:nvCxnSpPr>
        <p:spPr>
          <a:xfrm>
            <a:off x="1898128" y="1435546"/>
            <a:ext cx="0" cy="233829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86967" y="1280727"/>
            <a:ext cx="1975140" cy="748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73529" y="144507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5524" y="1703021"/>
            <a:ext cx="3724526" cy="2083956"/>
          </a:xfrm>
          <a:prstGeom prst="roundRect">
            <a:avLst/>
          </a:prstGeom>
          <a:solidFill>
            <a:srgbClr val="098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71753" y="2884115"/>
            <a:ext cx="35557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4606" y="1783534"/>
            <a:ext cx="201529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 안내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우리의 섬 독도를 만나는 체험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공간입니다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19159" y="2879035"/>
            <a:ext cx="228780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영상관 안내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가상현실</a:t>
            </a:r>
            <a:r>
              <a:rPr lang="en-US" altLang="ko-KR" sz="1000" dirty="0" smtClean="0">
                <a:solidFill>
                  <a:schemeClr val="bg1"/>
                </a:solidFill>
              </a:rPr>
              <a:t>(VR)</a:t>
            </a:r>
            <a:r>
              <a:rPr lang="ko-KR" altLang="en-US" sz="1000" dirty="0" smtClean="0">
                <a:solidFill>
                  <a:schemeClr val="bg1"/>
                </a:solidFill>
              </a:rPr>
              <a:t>과 같은 최신 기법을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활용하여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1000" dirty="0" smtClean="0">
                <a:solidFill>
                  <a:schemeClr val="bg1"/>
                </a:solidFill>
              </a:rPr>
              <a:t> 콘텐츠 등을 적절한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독도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영상관입니다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512591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677" y="4922423"/>
            <a:ext cx="295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이용약관 개인정보취급방침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이메일주소</a:t>
            </a:r>
            <a:r>
              <a:rPr lang="ko-KR" altLang="en-US" sz="800" dirty="0" smtClean="0">
                <a:solidFill>
                  <a:schemeClr val="bg1"/>
                </a:solidFill>
              </a:rPr>
              <a:t> 무단수집거부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주소</a:t>
            </a:r>
            <a:r>
              <a:rPr lang="en-US" altLang="ko-KR" sz="800" dirty="0" smtClean="0">
                <a:solidFill>
                  <a:schemeClr val="bg1"/>
                </a:solidFill>
              </a:rPr>
              <a:t>,(30126) </a:t>
            </a:r>
            <a:r>
              <a:rPr lang="ko-KR" altLang="en-US" sz="800" dirty="0" smtClean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새롬서로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68 </a:t>
            </a:r>
            <a:r>
              <a:rPr lang="ko-KR" altLang="en-US" sz="800" dirty="0" smtClean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r>
              <a:rPr lang="ko-KR" altLang="en-US" sz="800" dirty="0" smtClean="0">
                <a:solidFill>
                  <a:schemeClr val="bg1"/>
                </a:solidFill>
              </a:rPr>
              <a:t>층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err="1" smtClean="0">
                <a:solidFill>
                  <a:schemeClr val="bg1"/>
                </a:solidFill>
              </a:rPr>
              <a:t>독도전시관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800" dirty="0" smtClean="0">
                <a:solidFill>
                  <a:schemeClr val="bg1"/>
                </a:solidFill>
              </a:rPr>
              <a:t>. 044-999-6393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13082" y="3913195"/>
            <a:ext cx="3069409" cy="829983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11" name="직사각형 11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1268254" y="3660801"/>
              <a:ext cx="1033294" cy="6952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4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2773110" cy="47685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70004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92239" y="1273321"/>
            <a:ext cx="1976217" cy="505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6311" y="4123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독도페이지</a:t>
            </a:r>
            <a:endParaRPr lang="ko-KR" alt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5098" y="80284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 클릭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endParaRPr lang="ko-KR" altLang="en-US" sz="1000" dirty="0"/>
          </a:p>
        </p:txBody>
      </p:sp>
      <p:sp>
        <p:nvSpPr>
          <p:cNvPr id="347" name="직사각형 346"/>
          <p:cNvSpPr/>
          <p:nvPr/>
        </p:nvSpPr>
        <p:spPr>
          <a:xfrm>
            <a:off x="9486967" y="1280727"/>
            <a:ext cx="1975140" cy="748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TextBox 347"/>
          <p:cNvSpPr txBox="1"/>
          <p:nvPr/>
        </p:nvSpPr>
        <p:spPr>
          <a:xfrm>
            <a:off x="9873529" y="144507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Desciption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55667" y="1401901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세종특별자치시교육청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7" name="한쪽 모서리가 둥근 사각형 6"/>
          <p:cNvSpPr/>
          <p:nvPr/>
        </p:nvSpPr>
        <p:spPr>
          <a:xfrm rot="5400000">
            <a:off x="3602810" y="1344759"/>
            <a:ext cx="2718853" cy="2761753"/>
          </a:xfrm>
          <a:prstGeom prst="round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4805519" y="1401902"/>
            <a:ext cx="0" cy="2278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3524106" y="1300974"/>
            <a:ext cx="2713877" cy="369332"/>
            <a:chOff x="3524106" y="1300974"/>
            <a:chExt cx="2713877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3524106" y="1401901"/>
              <a:ext cx="21005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세종특별자치교육청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5520" y="1300974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독도전시관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944101" y="1434778"/>
              <a:ext cx="293882" cy="210175"/>
              <a:chOff x="5787969" y="1437947"/>
              <a:chExt cx="392903" cy="219075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5787969" y="1437947"/>
                <a:ext cx="392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787969" y="1542722"/>
                <a:ext cx="392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787969" y="1657022"/>
                <a:ext cx="392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그룹 116"/>
          <p:cNvGrpSpPr/>
          <p:nvPr/>
        </p:nvGrpSpPr>
        <p:grpSpPr>
          <a:xfrm>
            <a:off x="3785093" y="1776999"/>
            <a:ext cx="2276629" cy="1548804"/>
            <a:chOff x="420879" y="2867025"/>
            <a:chExt cx="2638516" cy="2257425"/>
          </a:xfrm>
        </p:grpSpPr>
        <p:sp>
          <p:nvSpPr>
            <p:cNvPr id="118" name="직사각형 117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55" name="대각선 방향의 모서리가 둥근 사각형 54"/>
          <p:cNvSpPr/>
          <p:nvPr/>
        </p:nvSpPr>
        <p:spPr>
          <a:xfrm>
            <a:off x="3575682" y="3572249"/>
            <a:ext cx="2767431" cy="51281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912619" y="37055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인사말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77779" y="371573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전시관 연혁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48531" y="371573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오시는 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 flipH="1" flipV="1">
            <a:off x="4136050" y="3595654"/>
            <a:ext cx="89658" cy="1098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557599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8" name="한쪽 모서리가 둥근 사각형 57"/>
          <p:cNvSpPr/>
          <p:nvPr/>
        </p:nvSpPr>
        <p:spPr>
          <a:xfrm rot="10800000" flipH="1">
            <a:off x="6554338" y="1366209"/>
            <a:ext cx="2776371" cy="1845077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774246" y="1490837"/>
            <a:ext cx="2276629" cy="1548804"/>
            <a:chOff x="420879" y="2867025"/>
            <a:chExt cx="2638516" cy="2257425"/>
          </a:xfrm>
        </p:grpSpPr>
        <p:sp>
          <p:nvSpPr>
            <p:cNvPr id="131" name="직사각형 13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520349" y="3615667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안녕하십니까</a:t>
            </a:r>
            <a:r>
              <a:rPr lang="en-US" altLang="ko-KR" sz="1200" b="1" dirty="0" smtClean="0"/>
              <a:t>? </a:t>
            </a:r>
            <a:r>
              <a:rPr lang="ko-KR" altLang="en-US" sz="1200" b="1" dirty="0" smtClean="0"/>
              <a:t>독도와 </a:t>
            </a:r>
            <a:r>
              <a:rPr lang="ko-KR" altLang="en-US" sz="1200" b="1" dirty="0" smtClean="0">
                <a:solidFill>
                  <a:srgbClr val="09847F"/>
                </a:solidFill>
              </a:rPr>
              <a:t>독도전시관</a:t>
            </a:r>
            <a:r>
              <a:rPr lang="ko-KR" altLang="en-US" sz="1200" b="1" dirty="0" smtClean="0"/>
              <a:t>을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사랑해주셔서 진심으로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감사드립니다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6683829" y="4463143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6683829" y="4776771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683829" y="5059109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683829" y="5409423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10943872" cy="49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20878" y="1715076"/>
            <a:ext cx="10380471" cy="4410767"/>
            <a:chOff x="420879" y="2867025"/>
            <a:chExt cx="2638516" cy="2257425"/>
          </a:xfrm>
        </p:grpSpPr>
        <p:sp>
          <p:nvSpPr>
            <p:cNvPr id="47" name="직사각형 4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476447" y="3264663"/>
              <a:ext cx="487395" cy="3465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대한민국</a:t>
              </a:r>
              <a:endParaRPr lang="en-US" altLang="ko-KR" sz="1000" dirty="0" smtClean="0"/>
            </a:p>
            <a:p>
              <a:pPr algn="ctr"/>
              <a:r>
                <a:rPr lang="ko-KR" altLang="en-US" dirty="0" smtClean="0"/>
                <a:t>독도</a:t>
              </a:r>
              <a:endParaRPr lang="en-US" altLang="ko-KR" dirty="0" smtClean="0"/>
            </a:p>
            <a:p>
              <a:pPr algn="r"/>
              <a:r>
                <a:rPr lang="ko-KR" altLang="en-US" sz="1000" dirty="0" smtClean="0"/>
                <a:t>세종에서 만나다</a:t>
              </a:r>
              <a:endParaRPr lang="ko-KR" altLang="en-US" sz="1000" dirty="0"/>
            </a:p>
          </p:txBody>
        </p: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305667" y="1325794"/>
            <a:ext cx="10587205" cy="369332"/>
            <a:chOff x="305667" y="1325794"/>
            <a:chExt cx="1058720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5667" y="132579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독도 전시관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4350" y="1342511"/>
              <a:ext cx="5275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전시관 소개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관람정보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전시안내</a:t>
              </a:r>
              <a:r>
                <a:rPr lang="ko-KR" altLang="en-US" sz="1500" dirty="0" smtClean="0"/>
                <a:t> 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독도자료실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열린광장</a:t>
              </a:r>
              <a:endParaRPr lang="ko-KR" alt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66254" y="1430293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 </a:t>
              </a:r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41460" y="3773015"/>
            <a:ext cx="739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IMGE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573702" y="4305300"/>
            <a:ext cx="2280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>
            <a:off x="4573702" y="4505325"/>
            <a:ext cx="2280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4173652" y="4876726"/>
            <a:ext cx="1303223" cy="385876"/>
            <a:chOff x="4173652" y="4876726"/>
            <a:chExt cx="1303223" cy="38587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173652" y="4876726"/>
              <a:ext cx="1303223" cy="38587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86823" y="4946553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전시안내보기</a:t>
              </a:r>
              <a:endParaRPr lang="ko-KR" altLang="en-US" sz="1000" dirty="0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5194478" y="4946553"/>
              <a:ext cx="159623" cy="203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0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10943872" cy="49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20878" y="1715076"/>
            <a:ext cx="3217671" cy="2113974"/>
            <a:chOff x="420879" y="2867025"/>
            <a:chExt cx="2638516" cy="2257425"/>
          </a:xfrm>
        </p:grpSpPr>
        <p:sp>
          <p:nvSpPr>
            <p:cNvPr id="47" name="직사각형 4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305667" y="1325794"/>
            <a:ext cx="10587205" cy="369332"/>
            <a:chOff x="305667" y="1325794"/>
            <a:chExt cx="1058720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5667" y="132579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독도 전시관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4350" y="1342511"/>
              <a:ext cx="5275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전시관 소개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관람정보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전시안내</a:t>
              </a:r>
              <a:r>
                <a:rPr lang="ko-KR" altLang="en-US" sz="1500" dirty="0" smtClean="0"/>
                <a:t> 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독도자료실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열린광장</a:t>
              </a:r>
              <a:endParaRPr lang="ko-KR" alt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66254" y="1430293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 </a:t>
              </a:r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8306" y="1856354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독도 바로 알기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757875" y="2622047"/>
            <a:ext cx="230152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7875" y="2394053"/>
            <a:ext cx="230152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2647" y="2805385"/>
            <a:ext cx="8883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1975" y="3288723"/>
            <a:ext cx="1264682" cy="4146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17262" y="3374313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바로가기</a:t>
            </a:r>
            <a:endParaRPr lang="ko-KR" altLang="en-US" sz="10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385861" y="3496059"/>
            <a:ext cx="289603" cy="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616336" y="2465637"/>
            <a:ext cx="736169" cy="65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509243" y="19602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관란안내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22142" y="253263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044-999-6393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8454595" y="2532631"/>
            <a:ext cx="1264682" cy="414672"/>
            <a:chOff x="6909897" y="3752439"/>
            <a:chExt cx="1264682" cy="41467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6909897" y="3752439"/>
              <a:ext cx="1264682" cy="4146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18165" y="381221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관람 문의하기</a:t>
              </a:r>
              <a:endParaRPr lang="ko-KR" altLang="en-US" sz="10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5586869" y="3357941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586869" y="3640285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86869" y="3764436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586869" y="3996955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586869" y="4140861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55822" y="3233205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155822" y="3347175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155822" y="3637302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155822" y="3741547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155822" y="3957077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155822" y="4127931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03401" y="4315848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282229" y="4310657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9538926" y="4320875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5232363" y="44053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95" name="직사각형 94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684068" y="47136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7439347" y="44053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9697480" y="44053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16" name="직사각형 11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905640" y="47136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0202979" y="47136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5284134" y="5482180"/>
            <a:ext cx="1504234" cy="611523"/>
            <a:chOff x="5234686" y="5507050"/>
            <a:chExt cx="1504234" cy="611523"/>
          </a:xfrm>
        </p:grpSpPr>
        <p:sp>
          <p:nvSpPr>
            <p:cNvPr id="62" name="직사각형 61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428839" y="5481976"/>
            <a:ext cx="1504234" cy="611523"/>
            <a:chOff x="5234686" y="5507050"/>
            <a:chExt cx="1504234" cy="611523"/>
          </a:xfrm>
        </p:grpSpPr>
        <p:sp>
          <p:nvSpPr>
            <p:cNvPr id="129" name="직사각형 128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9666254" y="5481976"/>
            <a:ext cx="1504234" cy="611523"/>
            <a:chOff x="5234686" y="5507050"/>
            <a:chExt cx="1504234" cy="611523"/>
          </a:xfrm>
        </p:grpSpPr>
        <p:sp>
          <p:nvSpPr>
            <p:cNvPr id="138" name="직사각형 137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40317" y="40607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640317" y="4533901"/>
            <a:ext cx="2998232" cy="9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40317" y="4783828"/>
            <a:ext cx="2998232" cy="9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46048" y="5485313"/>
            <a:ext cx="516839" cy="46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2027961" y="5470283"/>
            <a:ext cx="516839" cy="516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 flipH="1">
            <a:off x="2305050" y="5615262"/>
            <a:ext cx="141493" cy="251071"/>
            <a:chOff x="4203703" y="4399214"/>
            <a:chExt cx="476250" cy="537655"/>
          </a:xfrm>
          <a:solidFill>
            <a:schemeClr val="bg1"/>
          </a:solidFill>
        </p:grpSpPr>
        <p:sp>
          <p:nvSpPr>
            <p:cNvPr id="99" name="직사각형 98"/>
            <p:cNvSpPr/>
            <p:nvPr/>
          </p:nvSpPr>
          <p:spPr>
            <a:xfrm rot="19454227">
              <a:off x="4371719" y="4472579"/>
              <a:ext cx="50300" cy="46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 rot="19454227">
              <a:off x="4203703" y="4399214"/>
              <a:ext cx="476250" cy="61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086703" y="5660981"/>
            <a:ext cx="208697" cy="205352"/>
            <a:chOff x="4203703" y="4399214"/>
            <a:chExt cx="476250" cy="537655"/>
          </a:xfrm>
          <a:solidFill>
            <a:schemeClr val="bg1"/>
          </a:solidFill>
        </p:grpSpPr>
        <p:sp>
          <p:nvSpPr>
            <p:cNvPr id="156" name="직사각형 155"/>
            <p:cNvSpPr/>
            <p:nvPr/>
          </p:nvSpPr>
          <p:spPr>
            <a:xfrm rot="19454227">
              <a:off x="4371719" y="4472579"/>
              <a:ext cx="50300" cy="46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 rot="19454227">
              <a:off x="4203703" y="4399214"/>
              <a:ext cx="476250" cy="61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6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537" y="1325794"/>
            <a:ext cx="10943872" cy="496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305667" y="1325794"/>
            <a:ext cx="10587205" cy="369332"/>
            <a:chOff x="305667" y="1325794"/>
            <a:chExt cx="1058720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5667" y="132579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독도 전시관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4350" y="1342511"/>
              <a:ext cx="5275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전시관 소개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관람정보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전시안내</a:t>
              </a:r>
              <a:r>
                <a:rPr lang="ko-KR" altLang="en-US" sz="1500" dirty="0" smtClean="0"/>
                <a:t> 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독도자료실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열린광장</a:t>
              </a:r>
              <a:endParaRPr lang="ko-KR" alt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66254" y="1430293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 </a:t>
              </a:r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17111" y="5117070"/>
            <a:ext cx="739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IMGE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655301" y="3262820"/>
            <a:ext cx="9938700" cy="2973848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47" name="직사각형 4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519047" y="3834295"/>
              <a:ext cx="330525" cy="26778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한국의 아름다운 섬</a:t>
              </a:r>
              <a:endParaRPr lang="en-US" altLang="ko-KR" sz="1000" dirty="0" smtClean="0"/>
            </a:p>
            <a:p>
              <a:r>
                <a:rPr lang="ko-KR" altLang="en-US" dirty="0" smtClean="0"/>
                <a:t>독도</a:t>
              </a:r>
              <a:endParaRPr lang="en-US" altLang="ko-KR" dirty="0" smtClean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95375" y="5117070"/>
            <a:ext cx="3152775" cy="10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95375" y="5355722"/>
            <a:ext cx="3152775" cy="10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95375" y="5584152"/>
            <a:ext cx="3152775" cy="10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763976" y="1749617"/>
            <a:ext cx="10102071" cy="1696290"/>
            <a:chOff x="709761" y="2880368"/>
            <a:chExt cx="9842519" cy="169629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709761" y="2880368"/>
              <a:ext cx="9842519" cy="169629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 smtClean="0"/>
                <a:t>체험존</a:t>
              </a:r>
              <a:r>
                <a:rPr lang="ko-KR" altLang="en-US" dirty="0" smtClean="0"/>
                <a:t> 안내</a:t>
              </a:r>
              <a:endParaRPr lang="en-US" altLang="ko-KR" dirty="0" smtClean="0"/>
            </a:p>
            <a:p>
              <a:r>
                <a:rPr lang="ko-KR" altLang="en-US" sz="1300" dirty="0" smtClean="0"/>
                <a:t>독도체험관은 대한민국 동쪽 끝</a:t>
              </a:r>
              <a:r>
                <a:rPr lang="en-US" altLang="ko-KR" sz="1300" dirty="0" smtClean="0"/>
                <a:t>,</a:t>
              </a:r>
            </a:p>
            <a:p>
              <a:r>
                <a:rPr lang="ko-KR" altLang="en-US" sz="1300" dirty="0" smtClean="0"/>
                <a:t>우리의 섬 독도를 만나는 체험 공간입니다</a:t>
              </a:r>
              <a:endParaRPr lang="en-US" altLang="ko-KR" sz="1300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57945" y="3416347"/>
              <a:ext cx="3700052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영상관 안내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r>
                <a:rPr lang="ko-KR" altLang="en-US" sz="1300" dirty="0" smtClean="0">
                  <a:solidFill>
                    <a:schemeClr val="bg1"/>
                  </a:solidFill>
                </a:rPr>
                <a:t>가상현실</a:t>
              </a:r>
              <a:r>
                <a:rPr lang="en-US" altLang="ko-KR" sz="1300" dirty="0" smtClean="0">
                  <a:solidFill>
                    <a:schemeClr val="bg1"/>
                  </a:solidFill>
                </a:rPr>
                <a:t>(VR)</a:t>
              </a:r>
              <a:r>
                <a:rPr lang="ko-KR" altLang="en-US" sz="1300" dirty="0" smtClean="0">
                  <a:solidFill>
                    <a:schemeClr val="bg1"/>
                  </a:solidFill>
                </a:rPr>
                <a:t>과 같은 최신 기법을 활용하여</a:t>
              </a:r>
              <a:endParaRPr lang="en-US" altLang="ko-KR" sz="1300" dirty="0" smtClean="0">
                <a:solidFill>
                  <a:schemeClr val="bg1"/>
                </a:solidFill>
              </a:endParaRPr>
            </a:p>
            <a:p>
              <a:r>
                <a:rPr lang="ko-KR" altLang="en-US" sz="1300" dirty="0" err="1" smtClean="0">
                  <a:solidFill>
                    <a:schemeClr val="bg1"/>
                  </a:solidFill>
                </a:rPr>
                <a:t>실감형</a:t>
              </a:r>
              <a:r>
                <a:rPr lang="ko-KR" altLang="en-US" sz="1300" dirty="0" smtClean="0">
                  <a:solidFill>
                    <a:schemeClr val="bg1"/>
                  </a:solidFill>
                </a:rPr>
                <a:t> 콘텐츠 등을 적용한 독도 </a:t>
              </a:r>
              <a:r>
                <a:rPr lang="ko-KR" altLang="en-US" sz="1300" dirty="0" err="1" smtClean="0">
                  <a:solidFill>
                    <a:schemeClr val="bg1"/>
                  </a:solidFill>
                </a:rPr>
                <a:t>영상관입니다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9145083" y="4566336"/>
            <a:ext cx="1309699" cy="1389645"/>
          </a:xfrm>
          <a:prstGeom prst="ellipse">
            <a:avLst/>
          </a:prstGeom>
          <a:solidFill>
            <a:srgbClr val="B461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540" y="4735272"/>
            <a:ext cx="5429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494</Words>
  <Application>Microsoft Office PowerPoint</Application>
  <PresentationFormat>와이드스크린</PresentationFormat>
  <Paragraphs>265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15</cp:revision>
  <dcterms:created xsi:type="dcterms:W3CDTF">2023-10-17T00:09:31Z</dcterms:created>
  <dcterms:modified xsi:type="dcterms:W3CDTF">2023-10-18T00:09:11Z</dcterms:modified>
</cp:coreProperties>
</file>