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1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89A9-39FD-4EFE-9C12-7E568F3714F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0806-5648-49CC-B281-33D259723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3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F7ED-7D28-4CEC-8F88-4DF1C4836DFE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4B71-0CA7-4BEE-B9FE-6D96A2057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434" y="1280727"/>
            <a:ext cx="9180160" cy="5043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8863" y="299102"/>
            <a:ext cx="853370" cy="820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17635" y="299103"/>
            <a:ext cx="1106680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9874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95215" y="137400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90256" y="299103"/>
            <a:ext cx="1204959" cy="820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>
            <a:stCxn id="11" idx="1"/>
            <a:endCxn id="11" idx="3"/>
          </p:cNvCxnSpPr>
          <p:nvPr/>
        </p:nvCxnSpPr>
        <p:spPr>
          <a:xfrm>
            <a:off x="2217634" y="709301"/>
            <a:ext cx="925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82662" y="299102"/>
            <a:ext cx="668989" cy="410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243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390256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595215" y="299103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71978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351651" y="299103"/>
            <a:ext cx="10684" cy="4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050" y="385763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05050" y="774134"/>
            <a:ext cx="94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86150" y="385763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30859" y="394022"/>
            <a:ext cx="50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4651" y="822742"/>
            <a:ext cx="73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en-US" altLang="ko-KR" sz="1000" dirty="0" smtClean="0"/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54502" y="389576"/>
            <a:ext cx="60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Ver</a:t>
            </a:r>
            <a:r>
              <a:rPr lang="en-US" altLang="ko-KR" sz="1000" dirty="0" smtClean="0"/>
              <a:t> 1.1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57809" y="374712"/>
            <a:ext cx="1043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03184" y="38109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유경희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285701" y="383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9285701" y="7898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페이지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79563" y="374712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2023.10.04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002833" y="797857"/>
            <a:ext cx="1004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0879" y="2867025"/>
            <a:ext cx="2638516" cy="2257425"/>
            <a:chOff x="420879" y="2867025"/>
            <a:chExt cx="2638516" cy="2257425"/>
          </a:xfrm>
        </p:grpSpPr>
        <p:sp>
          <p:nvSpPr>
            <p:cNvPr id="47" name="직사각형 46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282089" y="3811071"/>
              <a:ext cx="8883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0879" y="5159613"/>
            <a:ext cx="965010" cy="1129337"/>
            <a:chOff x="420879" y="2867025"/>
            <a:chExt cx="2638516" cy="2257425"/>
          </a:xfrm>
        </p:grpSpPr>
        <p:sp>
          <p:nvSpPr>
            <p:cNvPr id="56" name="직사각형 5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968591" y="3642945"/>
              <a:ext cx="1782177" cy="5665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IMAGE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467074" y="5153025"/>
            <a:ext cx="958524" cy="820081"/>
            <a:chOff x="420879" y="2867025"/>
            <a:chExt cx="2638516" cy="2257425"/>
          </a:xfrm>
        </p:grpSpPr>
        <p:sp>
          <p:nvSpPr>
            <p:cNvPr id="61" name="직사각형 6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897529" y="3712022"/>
              <a:ext cx="1589407" cy="67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IMAGE</a:t>
              </a:r>
              <a:endParaRPr lang="ko-KR" altLang="en-US" sz="10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568916" y="5178674"/>
            <a:ext cx="389654" cy="333375"/>
            <a:chOff x="420879" y="2867025"/>
            <a:chExt cx="2638516" cy="2257425"/>
          </a:xfrm>
        </p:grpSpPr>
        <p:sp>
          <p:nvSpPr>
            <p:cNvPr id="66" name="직사각형 6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704826" y="3811070"/>
              <a:ext cx="2042847" cy="9378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300" dirty="0"/>
                <a:t>IMAGE</a:t>
              </a:r>
              <a:endParaRPr lang="ko-KR" altLang="en-US" sz="3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774562" y="1529697"/>
            <a:ext cx="617921" cy="555478"/>
            <a:chOff x="420879" y="2867025"/>
            <a:chExt cx="2638516" cy="2257425"/>
          </a:xfrm>
        </p:grpSpPr>
        <p:sp>
          <p:nvSpPr>
            <p:cNvPr id="71" name="직사각형 7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681272" y="1539072"/>
            <a:ext cx="617921" cy="555478"/>
            <a:chOff x="420879" y="2867025"/>
            <a:chExt cx="2638516" cy="2257425"/>
          </a:xfrm>
        </p:grpSpPr>
        <p:sp>
          <p:nvSpPr>
            <p:cNvPr id="76" name="직사각형 7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546289" y="1529697"/>
            <a:ext cx="617921" cy="555478"/>
            <a:chOff x="420879" y="2867025"/>
            <a:chExt cx="2638516" cy="2257425"/>
          </a:xfrm>
        </p:grpSpPr>
        <p:sp>
          <p:nvSpPr>
            <p:cNvPr id="81" name="직사각형 8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769524" y="2260363"/>
            <a:ext cx="617921" cy="555478"/>
            <a:chOff x="420879" y="2867025"/>
            <a:chExt cx="2638516" cy="2257425"/>
          </a:xfrm>
        </p:grpSpPr>
        <p:sp>
          <p:nvSpPr>
            <p:cNvPr id="86" name="직사각형 8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693318" y="2275773"/>
            <a:ext cx="617921" cy="555478"/>
            <a:chOff x="420879" y="2867025"/>
            <a:chExt cx="2638516" cy="2257425"/>
          </a:xfrm>
        </p:grpSpPr>
        <p:sp>
          <p:nvSpPr>
            <p:cNvPr id="91" name="직사각형 9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546288" y="2269738"/>
            <a:ext cx="617921" cy="555478"/>
            <a:chOff x="420879" y="2867025"/>
            <a:chExt cx="2638516" cy="2257425"/>
          </a:xfrm>
        </p:grpSpPr>
        <p:sp>
          <p:nvSpPr>
            <p:cNvPr id="96" name="직사각형 9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774562" y="3902664"/>
            <a:ext cx="617921" cy="555478"/>
            <a:chOff x="420879" y="2867025"/>
            <a:chExt cx="2638516" cy="2257425"/>
          </a:xfrm>
          <a:solidFill>
            <a:schemeClr val="bg2"/>
          </a:solidFill>
        </p:grpSpPr>
        <p:sp>
          <p:nvSpPr>
            <p:cNvPr id="101" name="직사각형 10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681272" y="3912039"/>
            <a:ext cx="617921" cy="555478"/>
            <a:chOff x="420879" y="2867025"/>
            <a:chExt cx="2638516" cy="2257425"/>
          </a:xfrm>
          <a:solidFill>
            <a:schemeClr val="bg2"/>
          </a:solidFill>
        </p:grpSpPr>
        <p:sp>
          <p:nvSpPr>
            <p:cNvPr id="106" name="직사각형 10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546289" y="3902664"/>
            <a:ext cx="617921" cy="555478"/>
            <a:chOff x="420879" y="2867025"/>
            <a:chExt cx="2638516" cy="2257425"/>
          </a:xfrm>
        </p:grpSpPr>
        <p:sp>
          <p:nvSpPr>
            <p:cNvPr id="111" name="직사각형 11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769524" y="4633330"/>
            <a:ext cx="617921" cy="555478"/>
            <a:chOff x="420879" y="2867025"/>
            <a:chExt cx="2638516" cy="2257425"/>
          </a:xfrm>
        </p:grpSpPr>
        <p:sp>
          <p:nvSpPr>
            <p:cNvPr id="116" name="직사각형 11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693318" y="4648740"/>
            <a:ext cx="617921" cy="555478"/>
            <a:chOff x="420879" y="2867025"/>
            <a:chExt cx="2638516" cy="2257425"/>
          </a:xfrm>
          <a:solidFill>
            <a:schemeClr val="bg2"/>
          </a:solidFill>
        </p:grpSpPr>
        <p:sp>
          <p:nvSpPr>
            <p:cNvPr id="121" name="직사각형 120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546288" y="4642705"/>
            <a:ext cx="617921" cy="555478"/>
            <a:chOff x="420879" y="2867025"/>
            <a:chExt cx="2638516" cy="2257425"/>
          </a:xfrm>
        </p:grpSpPr>
        <p:sp>
          <p:nvSpPr>
            <p:cNvPr id="126" name="직사각형 125"/>
            <p:cNvSpPr/>
            <p:nvPr/>
          </p:nvSpPr>
          <p:spPr>
            <a:xfrm>
              <a:off x="420879" y="2876550"/>
              <a:ext cx="2638516" cy="223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420879" y="2905125"/>
              <a:ext cx="2638516" cy="2219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420879" y="2867025"/>
              <a:ext cx="2638516" cy="2257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924921" y="3675902"/>
              <a:ext cx="1630436" cy="6879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/>
                <a:t>IMAGE</a:t>
              </a:r>
              <a:endParaRPr lang="ko-KR" altLang="en-US" sz="500" dirty="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20879" y="1438104"/>
            <a:ext cx="15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TITLE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03028" y="169370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 내용 텍스트</a:t>
            </a:r>
            <a:endParaRPr lang="ko-KR" altLang="en-US" sz="10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403028" y="1947459"/>
            <a:ext cx="2656366" cy="889163"/>
            <a:chOff x="403123" y="1947459"/>
            <a:chExt cx="2491677" cy="758021"/>
          </a:xfrm>
          <a:solidFill>
            <a:schemeClr val="bg2"/>
          </a:solidFill>
        </p:grpSpPr>
        <p:sp>
          <p:nvSpPr>
            <p:cNvPr id="132" name="모서리가 둥근 직사각형 131"/>
            <p:cNvSpPr/>
            <p:nvPr/>
          </p:nvSpPr>
          <p:spPr>
            <a:xfrm>
              <a:off x="404548" y="1947459"/>
              <a:ext cx="2490251" cy="14474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04549" y="2159000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257260" y="2149927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2103778" y="2159000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403123" y="2351764"/>
              <a:ext cx="2491676" cy="1607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404549" y="2579332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1257260" y="2570259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2103778" y="2579332"/>
              <a:ext cx="791022" cy="12614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4648725" y="2899874"/>
            <a:ext cx="741531" cy="858412"/>
            <a:chOff x="4709827" y="2919286"/>
            <a:chExt cx="513751" cy="582958"/>
          </a:xfrm>
        </p:grpSpPr>
        <p:sp>
          <p:nvSpPr>
            <p:cNvPr id="143" name="타원 142"/>
            <p:cNvSpPr/>
            <p:nvPr/>
          </p:nvSpPr>
          <p:spPr>
            <a:xfrm flipH="1" flipV="1">
              <a:off x="4709827" y="2919286"/>
              <a:ext cx="75346" cy="790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 flipH="1" flipV="1">
              <a:off x="4816336" y="291928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 flipH="1" flipV="1">
              <a:off x="4922845" y="291928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 flipH="1" flipV="1">
              <a:off x="5029354" y="291928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 flipH="1" flipV="1">
              <a:off x="5148232" y="2924220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 flipH="1" flipV="1">
              <a:off x="4709827" y="303945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 flipH="1" flipV="1">
              <a:off x="4816336" y="3039457"/>
              <a:ext cx="75346" cy="790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/>
            <p:cNvSpPr/>
            <p:nvPr/>
          </p:nvSpPr>
          <p:spPr>
            <a:xfrm flipH="1" flipV="1">
              <a:off x="4922845" y="303945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 flipH="1" flipV="1">
              <a:off x="5029354" y="303945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flipH="1" flipV="1">
              <a:off x="5148232" y="3044391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flipH="1" flipV="1">
              <a:off x="4709827" y="3154694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flipH="1" flipV="1">
              <a:off x="4816336" y="3154694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flipH="1" flipV="1">
              <a:off x="4922845" y="3154694"/>
              <a:ext cx="75346" cy="790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flipH="1" flipV="1">
              <a:off x="5029354" y="3154694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 flipH="1" flipV="1">
              <a:off x="5148232" y="3159628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 flipH="1" flipV="1">
              <a:off x="4709827" y="328354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 flipH="1" flipV="1">
              <a:off x="4816336" y="328354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 flipH="1" flipV="1">
              <a:off x="4922845" y="3283547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 flipH="1" flipV="1">
              <a:off x="5029354" y="3283547"/>
              <a:ext cx="75346" cy="790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 flipH="1" flipV="1">
              <a:off x="5148232" y="3288481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 flipH="1" flipV="1">
              <a:off x="4709827" y="341823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 flipH="1" flipV="1">
              <a:off x="4816336" y="341823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 flipH="1" flipV="1">
              <a:off x="4922845" y="341823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 flipH="1" flipV="1">
              <a:off x="5029354" y="3418236"/>
              <a:ext cx="75346" cy="790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 flipH="1" flipV="1">
              <a:off x="5148232" y="3423170"/>
              <a:ext cx="75346" cy="790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7" name="직선 연결선 176"/>
          <p:cNvCxnSpPr/>
          <p:nvPr/>
        </p:nvCxnSpPr>
        <p:spPr>
          <a:xfrm>
            <a:off x="914886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0002233" y="299102"/>
            <a:ext cx="0" cy="82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4387445" y="5416049"/>
            <a:ext cx="261280" cy="236624"/>
          </a:xfrm>
          <a:prstGeom prst="roundRect">
            <a:avLst>
              <a:gd name="adj" fmla="val 27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794608" y="5395709"/>
            <a:ext cx="513928" cy="513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4738417" y="5395709"/>
            <a:ext cx="261280" cy="25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1489543" y="19092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6253" y="21372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488698" y="21372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419537" y="21372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490247" y="24006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86297" y="26536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520156" y="26356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409163" y="26536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95" name="직사각형 194"/>
          <p:cNvSpPr/>
          <p:nvPr/>
        </p:nvSpPr>
        <p:spPr>
          <a:xfrm>
            <a:off x="9495762" y="1370318"/>
            <a:ext cx="1972694" cy="70627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9696450" y="1469331"/>
            <a:ext cx="15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grpSp>
        <p:nvGrpSpPr>
          <p:cNvPr id="199" name="그룹 198"/>
          <p:cNvGrpSpPr/>
          <p:nvPr/>
        </p:nvGrpSpPr>
        <p:grpSpPr>
          <a:xfrm>
            <a:off x="3881106" y="5416049"/>
            <a:ext cx="299296" cy="502993"/>
            <a:chOff x="3881106" y="5416049"/>
            <a:chExt cx="299296" cy="502993"/>
          </a:xfrm>
        </p:grpSpPr>
        <p:sp>
          <p:nvSpPr>
            <p:cNvPr id="197" name="타원 196"/>
            <p:cNvSpPr/>
            <p:nvPr/>
          </p:nvSpPr>
          <p:spPr>
            <a:xfrm>
              <a:off x="3906866" y="5416049"/>
              <a:ext cx="247776" cy="2092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3881106" y="5619746"/>
              <a:ext cx="299296" cy="2992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6667500" y="1469331"/>
            <a:ext cx="2618201" cy="224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6674482" y="1738110"/>
            <a:ext cx="2618201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6699444" y="14679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90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699444" y="173811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90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6690665" y="2050569"/>
            <a:ext cx="906476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7692591" y="2037230"/>
            <a:ext cx="690357" cy="24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502084" y="2038270"/>
            <a:ext cx="783617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6718606" y="2368224"/>
            <a:ext cx="2618201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6699444" y="20578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년도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707996" y="204283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월</a:t>
            </a:r>
            <a:endParaRPr lang="ko-KR" alt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490435" y="20504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648987" y="23543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662039" y="26236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endParaRPr lang="ko-KR" altLang="en-US" sz="1000" dirty="0"/>
          </a:p>
        </p:txBody>
      </p:sp>
      <p:sp>
        <p:nvSpPr>
          <p:cNvPr id="218" name="직사각형 217"/>
          <p:cNvSpPr/>
          <p:nvPr/>
        </p:nvSpPr>
        <p:spPr>
          <a:xfrm>
            <a:off x="6679597" y="3055809"/>
            <a:ext cx="2618201" cy="155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6670818" y="2627812"/>
            <a:ext cx="2621864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6670818" y="2844923"/>
            <a:ext cx="2618201" cy="58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6638874" y="285075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선택사항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638874" y="301057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선택사항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638874" y="3168634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선택사항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223" name="직선 연결선 222"/>
          <p:cNvCxnSpPr/>
          <p:nvPr/>
        </p:nvCxnSpPr>
        <p:spPr>
          <a:xfrm>
            <a:off x="8739986" y="2627812"/>
            <a:ext cx="0" cy="2108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이등변 삼각형 240"/>
          <p:cNvSpPr/>
          <p:nvPr/>
        </p:nvSpPr>
        <p:spPr>
          <a:xfrm rot="10800000">
            <a:off x="7275562" y="2082581"/>
            <a:ext cx="206133" cy="1777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이등변 삼각형 241"/>
          <p:cNvSpPr/>
          <p:nvPr/>
        </p:nvSpPr>
        <p:spPr>
          <a:xfrm rot="10800000">
            <a:off x="8100149" y="2075400"/>
            <a:ext cx="206133" cy="1777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이등변 삼각형 242"/>
          <p:cNvSpPr/>
          <p:nvPr/>
        </p:nvSpPr>
        <p:spPr>
          <a:xfrm rot="10800000">
            <a:off x="8982766" y="2069575"/>
            <a:ext cx="206133" cy="1777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이등변 삼각형 245"/>
          <p:cNvSpPr/>
          <p:nvPr/>
        </p:nvSpPr>
        <p:spPr>
          <a:xfrm rot="10800000">
            <a:off x="9029396" y="2402178"/>
            <a:ext cx="206133" cy="1777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이등변 삼각형 246"/>
          <p:cNvSpPr/>
          <p:nvPr/>
        </p:nvSpPr>
        <p:spPr>
          <a:xfrm rot="10800000">
            <a:off x="9045440" y="2657898"/>
            <a:ext cx="206133" cy="1777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6729370" y="3666124"/>
            <a:ext cx="324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endParaRPr lang="ko-KR" altLang="en-US" sz="1000" dirty="0"/>
          </a:p>
        </p:txBody>
      </p:sp>
      <p:sp>
        <p:nvSpPr>
          <p:cNvPr id="233" name="직사각형 232"/>
          <p:cNvSpPr/>
          <p:nvPr/>
        </p:nvSpPr>
        <p:spPr>
          <a:xfrm>
            <a:off x="6737528" y="4098294"/>
            <a:ext cx="1216536" cy="155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733449" y="3670297"/>
            <a:ext cx="1218238" cy="2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6733449" y="3887408"/>
            <a:ext cx="1216536" cy="58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6718606" y="3893241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718606" y="405305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718606" y="421111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선택항목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239" name="직선 연결선 238"/>
          <p:cNvCxnSpPr/>
          <p:nvPr/>
        </p:nvCxnSpPr>
        <p:spPr>
          <a:xfrm flipH="1">
            <a:off x="7597746" y="3666124"/>
            <a:ext cx="895" cy="2285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이등변 삼각형 247"/>
          <p:cNvSpPr/>
          <p:nvPr/>
        </p:nvSpPr>
        <p:spPr>
          <a:xfrm rot="10800000">
            <a:off x="7645587" y="3700857"/>
            <a:ext cx="205154" cy="1768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6756267" y="4582060"/>
            <a:ext cx="36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52" name="직사각형 251"/>
          <p:cNvSpPr/>
          <p:nvPr/>
        </p:nvSpPr>
        <p:spPr>
          <a:xfrm>
            <a:off x="6762438" y="4977202"/>
            <a:ext cx="920225" cy="142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6759353" y="4585875"/>
            <a:ext cx="921512" cy="205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6759353" y="4784384"/>
            <a:ext cx="920225" cy="53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6748125" y="478971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6748125" y="493584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748125" y="508036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cxnSp>
        <p:nvCxnSpPr>
          <p:cNvPr id="258" name="직선 연결선 257"/>
          <p:cNvCxnSpPr/>
          <p:nvPr/>
        </p:nvCxnSpPr>
        <p:spPr>
          <a:xfrm flipH="1">
            <a:off x="7413133" y="4582060"/>
            <a:ext cx="677" cy="2089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이등변 삼각형 258"/>
          <p:cNvSpPr/>
          <p:nvPr/>
        </p:nvSpPr>
        <p:spPr>
          <a:xfrm rot="10800000">
            <a:off x="7485758" y="4611431"/>
            <a:ext cx="147820" cy="154031"/>
          </a:xfrm>
          <a:prstGeom prst="triangle">
            <a:avLst>
              <a:gd name="adj" fmla="val 402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850741" y="4725635"/>
            <a:ext cx="1221830" cy="165464"/>
            <a:chOff x="7850741" y="4725635"/>
            <a:chExt cx="1221830" cy="165464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7850741" y="4808367"/>
              <a:ext cx="575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>
              <a:off x="8497063" y="4808367"/>
              <a:ext cx="5755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타원 262"/>
            <p:cNvSpPr/>
            <p:nvPr/>
          </p:nvSpPr>
          <p:spPr>
            <a:xfrm>
              <a:off x="8364382" y="4725635"/>
              <a:ext cx="158722" cy="1654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모서리가 둥근 직사각형 264"/>
          <p:cNvSpPr/>
          <p:nvPr/>
        </p:nvSpPr>
        <p:spPr>
          <a:xfrm>
            <a:off x="7751815" y="4977202"/>
            <a:ext cx="1397048" cy="17582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7814827" y="5005446"/>
            <a:ext cx="116852" cy="9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>
            <a:off x="7905003" y="5085746"/>
            <a:ext cx="58426" cy="54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타원 270"/>
          <p:cNvSpPr/>
          <p:nvPr/>
        </p:nvSpPr>
        <p:spPr>
          <a:xfrm>
            <a:off x="6854502" y="5510643"/>
            <a:ext cx="105098" cy="10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7413471" y="5504269"/>
            <a:ext cx="105098" cy="109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7996442" y="5497289"/>
            <a:ext cx="105098" cy="109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8594339" y="5497289"/>
            <a:ext cx="105098" cy="109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6850588" y="5803281"/>
            <a:ext cx="106356" cy="10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428517" y="5803281"/>
            <a:ext cx="106356" cy="10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14484" y="5803281"/>
            <a:ext cx="106356" cy="10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637729" y="5803281"/>
            <a:ext cx="106356" cy="10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6938750" y="5449487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83" name="TextBox 282"/>
          <p:cNvSpPr txBox="1"/>
          <p:nvPr/>
        </p:nvSpPr>
        <p:spPr>
          <a:xfrm>
            <a:off x="7529033" y="5449487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84" name="TextBox 283"/>
          <p:cNvSpPr txBox="1"/>
          <p:nvPr/>
        </p:nvSpPr>
        <p:spPr>
          <a:xfrm>
            <a:off x="8100149" y="5449487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8735623" y="5449487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6938750" y="573779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8735623" y="573779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8" name="TextBox 287"/>
          <p:cNvSpPr txBox="1"/>
          <p:nvPr/>
        </p:nvSpPr>
        <p:spPr>
          <a:xfrm>
            <a:off x="7529033" y="574635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8100149" y="574635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</a:t>
            </a:r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9492239" y="1374009"/>
            <a:ext cx="1976217" cy="4736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295" name="그룹 294"/>
          <p:cNvGrpSpPr/>
          <p:nvPr/>
        </p:nvGrpSpPr>
        <p:grpSpPr>
          <a:xfrm>
            <a:off x="3625565" y="3684150"/>
            <a:ext cx="348449" cy="278480"/>
            <a:chOff x="9696450" y="3556129"/>
            <a:chExt cx="543651" cy="439608"/>
          </a:xfrm>
        </p:grpSpPr>
        <p:cxnSp>
          <p:nvCxnSpPr>
            <p:cNvPr id="291" name="직선 연결선 290"/>
            <p:cNvCxnSpPr/>
            <p:nvPr/>
          </p:nvCxnSpPr>
          <p:spPr>
            <a:xfrm>
              <a:off x="9696450" y="3758285"/>
              <a:ext cx="305783" cy="2374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flipV="1">
              <a:off x="9962771" y="3556129"/>
              <a:ext cx="277330" cy="4396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그룹 295"/>
          <p:cNvGrpSpPr/>
          <p:nvPr/>
        </p:nvGrpSpPr>
        <p:grpSpPr>
          <a:xfrm>
            <a:off x="4523292" y="3745190"/>
            <a:ext cx="409858" cy="250903"/>
            <a:chOff x="9696450" y="3556129"/>
            <a:chExt cx="543651" cy="439608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9696450" y="3758285"/>
              <a:ext cx="305783" cy="2374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9962771" y="3556129"/>
              <a:ext cx="277330" cy="4396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/>
          <p:cNvGrpSpPr/>
          <p:nvPr/>
        </p:nvGrpSpPr>
        <p:grpSpPr>
          <a:xfrm>
            <a:off x="4560532" y="4538566"/>
            <a:ext cx="284113" cy="175766"/>
            <a:chOff x="9696450" y="3556129"/>
            <a:chExt cx="543651" cy="439608"/>
          </a:xfrm>
        </p:grpSpPr>
        <p:cxnSp>
          <p:nvCxnSpPr>
            <p:cNvPr id="300" name="직선 연결선 299"/>
            <p:cNvCxnSpPr/>
            <p:nvPr/>
          </p:nvCxnSpPr>
          <p:spPr>
            <a:xfrm>
              <a:off x="9696450" y="3758285"/>
              <a:ext cx="305783" cy="2374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9962771" y="3556129"/>
              <a:ext cx="277330" cy="4396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6735353" y="5737790"/>
            <a:ext cx="221597" cy="135655"/>
            <a:chOff x="9696450" y="3556129"/>
            <a:chExt cx="543651" cy="439608"/>
          </a:xfrm>
        </p:grpSpPr>
        <p:cxnSp>
          <p:nvCxnSpPr>
            <p:cNvPr id="306" name="직선 연결선 305"/>
            <p:cNvCxnSpPr/>
            <p:nvPr/>
          </p:nvCxnSpPr>
          <p:spPr>
            <a:xfrm>
              <a:off x="9696450" y="3758285"/>
              <a:ext cx="305783" cy="2374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9962771" y="3556129"/>
              <a:ext cx="277330" cy="4396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연결선 248"/>
          <p:cNvCxnSpPr/>
          <p:nvPr/>
        </p:nvCxnSpPr>
        <p:spPr>
          <a:xfrm>
            <a:off x="8744085" y="2354372"/>
            <a:ext cx="0" cy="2398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8902835" y="2037230"/>
            <a:ext cx="0" cy="2398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7248716" y="2050476"/>
            <a:ext cx="0" cy="2398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포인트가 5개인 별 28"/>
          <p:cNvSpPr/>
          <p:nvPr/>
        </p:nvSpPr>
        <p:spPr>
          <a:xfrm>
            <a:off x="4398207" y="5426042"/>
            <a:ext cx="252098" cy="2171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5개인 별 31"/>
          <p:cNvSpPr/>
          <p:nvPr/>
        </p:nvSpPr>
        <p:spPr>
          <a:xfrm>
            <a:off x="8037769" y="4008767"/>
            <a:ext cx="206133" cy="206133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포인트가 5개인 별 276"/>
          <p:cNvSpPr/>
          <p:nvPr/>
        </p:nvSpPr>
        <p:spPr>
          <a:xfrm>
            <a:off x="8306063" y="4008767"/>
            <a:ext cx="206133" cy="206133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포인트가 5개인 별 277"/>
          <p:cNvSpPr/>
          <p:nvPr/>
        </p:nvSpPr>
        <p:spPr>
          <a:xfrm>
            <a:off x="8578570" y="4015437"/>
            <a:ext cx="206133" cy="20613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포인트가 5개인 별 289"/>
          <p:cNvSpPr/>
          <p:nvPr/>
        </p:nvSpPr>
        <p:spPr>
          <a:xfrm>
            <a:off x="8846864" y="4025775"/>
            <a:ext cx="206133" cy="20613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포인트가 5개인 별 291"/>
          <p:cNvSpPr/>
          <p:nvPr/>
        </p:nvSpPr>
        <p:spPr>
          <a:xfrm>
            <a:off x="9100978" y="4022758"/>
            <a:ext cx="206133" cy="20613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286" y="299103"/>
            <a:ext cx="1683521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875" y="470774"/>
            <a:ext cx="9683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기본</a:t>
            </a:r>
            <a:endParaRPr lang="ko-KR" altLang="en-US" sz="2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05099" y="145279"/>
            <a:ext cx="1126335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462" y="6460621"/>
            <a:ext cx="11767559" cy="273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096" y="6412687"/>
            <a:ext cx="294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17634" y="299103"/>
            <a:ext cx="9250822" cy="82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9694" y="1357850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0004" y="135784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95215" y="1374009"/>
            <a:ext cx="2773110" cy="476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492239" y="1374009"/>
            <a:ext cx="1976217" cy="4736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38125"/>
            <a:ext cx="11734800" cy="13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125" y="6305550"/>
            <a:ext cx="11734800" cy="2762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2425" y="625899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대한민국 유치원 원장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유경희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4933" y="2074333"/>
            <a:ext cx="1566334" cy="364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07266" y="2074333"/>
            <a:ext cx="1566334" cy="364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89599" y="2074333"/>
            <a:ext cx="1566334" cy="364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93666" y="2074333"/>
            <a:ext cx="1566334" cy="364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113" y="521732"/>
            <a:ext cx="11365442" cy="1337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23875" y="2771775"/>
            <a:ext cx="156739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3875" y="3562350"/>
            <a:ext cx="1567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23875" y="4356100"/>
            <a:ext cx="1567392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3875" y="5172075"/>
            <a:ext cx="156739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9518" y="2219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병아리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9518" y="2981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개나리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9518" y="3771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무궁환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9518" y="45942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참새반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6354" y="5248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색종이반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15" idx="1"/>
            <a:endCxn id="15" idx="3"/>
          </p:cNvCxnSpPr>
          <p:nvPr/>
        </p:nvCxnSpPr>
        <p:spPr>
          <a:xfrm>
            <a:off x="381113" y="1190599"/>
            <a:ext cx="113654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46681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11414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55547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74281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282947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160000" y="533400"/>
            <a:ext cx="0" cy="13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5552" y="722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병아리반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4350" y="722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개나리반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10521" y="722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무궁화반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0243" y="6826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참새반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79649" y="72232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색종이반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67476" y="72232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강아지반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84936" y="72232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고양이반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211414" y="2219351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46554" y="2219351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11414" y="2981326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6554" y="2981326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1414" y="3736950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46554" y="3736950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211414" y="4492574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946554" y="4492574"/>
            <a:ext cx="520462" cy="552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11414" y="5172075"/>
            <a:ext cx="1255602" cy="4561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263896" y="23108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79644" y="23108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63896" y="3043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79644" y="3043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63896" y="38153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79644" y="38153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63896" y="4575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979644" y="4575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7831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53917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47617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cxnSp>
        <p:nvCxnSpPr>
          <p:cNvPr id="71" name="직선 연결선 70"/>
          <p:cNvCxnSpPr>
            <a:endCxn id="15" idx="3"/>
          </p:cNvCxnSpPr>
          <p:nvPr/>
        </p:nvCxnSpPr>
        <p:spPr>
          <a:xfrm>
            <a:off x="2034827" y="1190599"/>
            <a:ext cx="9711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01331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131586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902781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635613" y="1347286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err="1" smtClean="0"/>
              <a:t>세반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689599" y="2074333"/>
            <a:ext cx="1566334" cy="514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063834" y="217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8599600" y="2074333"/>
            <a:ext cx="156633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593666" y="2074333"/>
            <a:ext cx="1566334" cy="514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8781958" y="21468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평균 나이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0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130520" y="190501"/>
            <a:ext cx="1870014" cy="704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54443" y="976312"/>
            <a:ext cx="11084" cy="33813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81375" y="1323975"/>
            <a:ext cx="1295399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6772273" y="962024"/>
            <a:ext cx="1066801" cy="10668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95875" y="1323975"/>
            <a:ext cx="1295399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29597" y="1338263"/>
            <a:ext cx="1295399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95875" y="1981200"/>
            <a:ext cx="1295399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44152" y="3926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 시작하기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56192" y="13165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 시작하기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14232" y="13462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 시작하기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67091" y="1297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재등록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04413" y="13546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 시작하기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4691817" y="1482208"/>
            <a:ext cx="350913" cy="973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442586" y="1459464"/>
            <a:ext cx="2938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7878684" y="1501256"/>
            <a:ext cx="297849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684888" y="1715568"/>
            <a:ext cx="0" cy="2583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1273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68280" y="2883162"/>
            <a:ext cx="1027987" cy="425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239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34199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77866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21534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65202" y="2883162"/>
            <a:ext cx="1027987" cy="42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79360" y="2883162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1273" y="3586936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1273" y="4321120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1273" y="5055303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1273" y="5789486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68279" y="3586935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868279" y="4264643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868278" y="5055303"/>
            <a:ext cx="1108896" cy="120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20186" y="3586934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99850" y="3734640"/>
            <a:ext cx="1034678" cy="1201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62249" y="2924214"/>
            <a:ext cx="549254" cy="336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3217" y="3630921"/>
            <a:ext cx="990175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QR</a:t>
            </a:r>
            <a:r>
              <a:rPr lang="ko-KR" altLang="en-US" sz="1500" dirty="0" err="1" smtClean="0"/>
              <a:t>코스캔</a:t>
            </a:r>
            <a:endParaRPr lang="ko-KR" altLang="en-US" sz="1500" dirty="0"/>
          </a:p>
        </p:txBody>
      </p:sp>
      <p:sp>
        <p:nvSpPr>
          <p:cNvPr id="57" name="TextBox 56"/>
          <p:cNvSpPr txBox="1"/>
          <p:nvPr/>
        </p:nvSpPr>
        <p:spPr>
          <a:xfrm>
            <a:off x="474892" y="440240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결제금액 입력</a:t>
            </a:r>
            <a:endParaRPr lang="ko-KR" alt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474892" y="5150821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비밀번호 입력</a:t>
            </a:r>
            <a:endParaRPr lang="ko-KR" altLang="en-US" sz="1300" dirty="0"/>
          </a:p>
        </p:txBody>
      </p:sp>
      <p:sp>
        <p:nvSpPr>
          <p:cNvPr id="61" name="TextBox 60"/>
          <p:cNvSpPr txBox="1"/>
          <p:nvPr/>
        </p:nvSpPr>
        <p:spPr>
          <a:xfrm>
            <a:off x="1787432" y="2923589"/>
            <a:ext cx="1104451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가맹점지도</a:t>
            </a:r>
            <a:endParaRPr lang="ko-KR" alt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1769957" y="3649493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가맹점 </a:t>
            </a:r>
            <a:r>
              <a:rPr lang="ko-KR" altLang="en-US" sz="1300" dirty="0" smtClean="0"/>
              <a:t>찾기</a:t>
            </a:r>
            <a:endParaRPr lang="ko-KR" altLang="en-US" sz="1300" dirty="0"/>
          </a:p>
        </p:txBody>
      </p:sp>
      <p:sp>
        <p:nvSpPr>
          <p:cNvPr id="63" name="TextBox 62"/>
          <p:cNvSpPr txBox="1"/>
          <p:nvPr/>
        </p:nvSpPr>
        <p:spPr>
          <a:xfrm>
            <a:off x="1917585" y="4326347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매장정보</a:t>
            </a:r>
            <a:endParaRPr lang="ko-KR" alt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37930" y="2914901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이용내역</a:t>
            </a:r>
            <a:endParaRPr lang="ko-KR" alt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2977173" y="360431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상세내역</a:t>
            </a:r>
            <a:endParaRPr lang="ko-KR" altLang="en-US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4487162" y="2931855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현금영수증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6014748" y="2923589"/>
            <a:ext cx="548519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구매</a:t>
            </a:r>
            <a:endParaRPr lang="en-US" altLang="ko-KR" sz="15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368359" y="2934861"/>
            <a:ext cx="548519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선물</a:t>
            </a:r>
            <a:endParaRPr lang="ko-KR" alt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8481786" y="2934861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원격결제</a:t>
            </a:r>
            <a:endParaRPr lang="ko-KR" altLang="en-US" sz="1500" dirty="0"/>
          </a:p>
        </p:txBody>
      </p:sp>
      <p:sp>
        <p:nvSpPr>
          <p:cNvPr id="70" name="TextBox 69"/>
          <p:cNvSpPr txBox="1"/>
          <p:nvPr/>
        </p:nvSpPr>
        <p:spPr>
          <a:xfrm>
            <a:off x="9536392" y="2953432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연결계좌</a:t>
            </a:r>
            <a:endParaRPr lang="ko-KR" altLang="en-US" sz="1500" dirty="0"/>
          </a:p>
        </p:txBody>
      </p:sp>
      <p:sp>
        <p:nvSpPr>
          <p:cNvPr id="71" name="TextBox 70"/>
          <p:cNvSpPr txBox="1"/>
          <p:nvPr/>
        </p:nvSpPr>
        <p:spPr>
          <a:xfrm>
            <a:off x="681877" y="5829589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결제완료</a:t>
            </a:r>
            <a:endParaRPr lang="ko-KR" altLang="en-US" sz="1300" dirty="0"/>
          </a:p>
        </p:txBody>
      </p:sp>
      <p:sp>
        <p:nvSpPr>
          <p:cNvPr id="80" name="직사각형 79"/>
          <p:cNvSpPr/>
          <p:nvPr/>
        </p:nvSpPr>
        <p:spPr>
          <a:xfrm>
            <a:off x="10963988" y="2870480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790580" y="2927116"/>
            <a:ext cx="73383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/>
              <a:t>프로필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1829512" y="5141617"/>
            <a:ext cx="10390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1. </a:t>
            </a:r>
            <a:r>
              <a:rPr lang="ko-KR" altLang="en-US" sz="1300" dirty="0" err="1" smtClean="0"/>
              <a:t>원격주문</a:t>
            </a:r>
            <a:endParaRPr lang="en-US" altLang="ko-KR" sz="1300" dirty="0" smtClean="0"/>
          </a:p>
          <a:p>
            <a:r>
              <a:rPr lang="en-US" altLang="ko-KR" sz="1300" dirty="0" smtClean="0"/>
              <a:t>2.</a:t>
            </a:r>
            <a:r>
              <a:rPr lang="ko-KR" altLang="en-US" sz="1300" dirty="0" err="1" smtClean="0"/>
              <a:t>오류신고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4456498" y="3832692"/>
            <a:ext cx="103906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1. </a:t>
            </a:r>
            <a:r>
              <a:rPr lang="ko-KR" altLang="en-US" sz="1300" dirty="0" err="1" smtClean="0"/>
              <a:t>원격주문</a:t>
            </a:r>
            <a:endParaRPr lang="en-US" altLang="ko-KR" sz="1300" dirty="0" smtClean="0"/>
          </a:p>
          <a:p>
            <a:r>
              <a:rPr lang="en-US" altLang="ko-KR" sz="1300" dirty="0" smtClean="0"/>
              <a:t>2.</a:t>
            </a:r>
            <a:r>
              <a:rPr lang="ko-KR" altLang="en-US" sz="1300" dirty="0" err="1" smtClean="0"/>
              <a:t>오류신고</a:t>
            </a:r>
            <a:endParaRPr lang="en-US" altLang="ko-KR" sz="1300" dirty="0" smtClean="0"/>
          </a:p>
          <a:p>
            <a:r>
              <a:rPr lang="en-US" altLang="ko-KR" sz="1300" dirty="0" smtClean="0"/>
              <a:t>3.</a:t>
            </a:r>
            <a:r>
              <a:rPr lang="ko-KR" altLang="en-US" sz="1300" dirty="0" err="1" smtClean="0"/>
              <a:t>발급정보</a:t>
            </a:r>
            <a:endParaRPr lang="ko-KR" altLang="en-US" sz="1300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095266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2364027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3667059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985514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6185664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634478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8955573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0166851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1376526" y="249448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034370" y="3308900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526644" y="3560294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26644" y="4146774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26644" y="4785385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62593" y="3579167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다이아몬드 45"/>
          <p:cNvSpPr/>
          <p:nvPr/>
        </p:nvSpPr>
        <p:spPr>
          <a:xfrm>
            <a:off x="8623040" y="5423995"/>
            <a:ext cx="906572" cy="9731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26236" y="5697685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412242" y="6284165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865187" y="6297200"/>
            <a:ext cx="1027987" cy="4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493532" y="3604717"/>
            <a:ext cx="1104451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가맹점찾기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8569847" y="4191194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매장정보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8569847" y="4820409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원격주문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8662268" y="5763628"/>
            <a:ext cx="10170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주문확인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9936916" y="5718267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결제완료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9749689" y="6338792"/>
            <a:ext cx="363208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홈</a:t>
            </a:r>
            <a:endParaRPr lang="ko-KR" altLang="en-US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10908390" y="6341620"/>
            <a:ext cx="919140" cy="301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전화걸기</a:t>
            </a:r>
            <a:endParaRPr lang="ko-KR" altLang="en-US" sz="1500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9006476" y="3906399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9006476" y="4516038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095266" y="3345793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1095266" y="4062369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095266" y="4781884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1095266" y="5536418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364027" y="330890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2364027" y="4012674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2364027" y="4746860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3667059" y="3308901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4985514" y="3371841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0193353" y="3308900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777876" y="523990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9298741" y="5276276"/>
            <a:ext cx="0" cy="2231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76" idx="1"/>
          </p:cNvCxnSpPr>
          <p:nvPr/>
        </p:nvCxnSpPr>
        <p:spPr>
          <a:xfrm>
            <a:off x="9534803" y="5869108"/>
            <a:ext cx="40211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9783603" y="5935445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11269503" y="5980472"/>
            <a:ext cx="0" cy="24114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095266" y="2494482"/>
            <a:ext cx="102812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202</Words>
  <Application>Microsoft Office PowerPoint</Application>
  <PresentationFormat>와이드스크린</PresentationFormat>
  <Paragraphs>145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31</cp:revision>
  <dcterms:created xsi:type="dcterms:W3CDTF">2023-10-04T02:13:49Z</dcterms:created>
  <dcterms:modified xsi:type="dcterms:W3CDTF">2023-10-05T03:00:58Z</dcterms:modified>
</cp:coreProperties>
</file>