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FE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190C-CA5D-41B4-87CC-033E95606110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9F8CD-F8F8-4122-99EF-1749420128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2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7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1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5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0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4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9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9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4EEC-141B-4EF1-AAFB-CEC315E2EFF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FD18-3155-48B1-B34D-55BC442A8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7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49468" y="1336431"/>
            <a:ext cx="11895993" cy="4932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ㅇㅇㅇㄹㄹㅇㄹ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81" y="367500"/>
            <a:ext cx="1846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The </a:t>
            </a:r>
            <a:r>
              <a:rPr lang="en-US" altLang="ko-KR" sz="2000" b="1" dirty="0" err="1" smtClean="0"/>
              <a:t>Chalenge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5013" y="290556"/>
            <a:ext cx="5413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기존 모바일 시루의 사용 시 불편한 점을 조사하고 개선해 더욱 편리한 앱 환경을 만듭니다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아는 지역주민들의 모바일 사용에 대한 접근성을 높이고 지역경제에 도움이 되도록 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39281" y="1683521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User </a:t>
            </a:r>
            <a:r>
              <a:rPr lang="en-US" altLang="ko-KR" sz="2000" b="1" dirty="0" err="1" smtClean="0">
                <a:solidFill>
                  <a:srgbClr val="FFC000"/>
                </a:solidFill>
              </a:rPr>
              <a:t>Experlence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4474" y="1776856"/>
            <a:ext cx="32560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모바일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온통대전</a:t>
            </a:r>
            <a:r>
              <a:rPr lang="ko-KR" altLang="en-US" sz="1300" dirty="0" smtClean="0"/>
              <a:t> 사용자의 건의사항 분석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2794474" y="2161011"/>
            <a:ext cx="731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대전광역시 </a:t>
            </a:r>
            <a:r>
              <a:rPr lang="ko-KR" altLang="en-US" sz="1000" dirty="0" err="1" smtClean="0"/>
              <a:t>온통대전</a:t>
            </a:r>
            <a:r>
              <a:rPr lang="ko-KR" altLang="en-US" sz="1000" dirty="0" smtClean="0"/>
              <a:t> 홈페이지</a:t>
            </a:r>
            <a:r>
              <a:rPr lang="en-US" altLang="ko-KR" sz="1000" dirty="0" smtClean="0"/>
              <a:t>- </a:t>
            </a:r>
            <a:r>
              <a:rPr lang="ko-KR" altLang="en-US" sz="1000" dirty="0" smtClean="0"/>
              <a:t>건의사항 페이지에서의 모바일 시루 사용에 대한 문의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건의사항 등을 조사하였습니다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반복된 건의사항을 체크해 도표로 나타내었습니다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67378" y="2882613"/>
            <a:ext cx="11166231" cy="3182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7190" y="2945276"/>
            <a:ext cx="28120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이벤트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선물하기 금액 등 단순 정보 문의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지도상 가맹점 찾기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기능불편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>
              <a:solidFill>
                <a:schemeClr val="accent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가맹점의 은행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계좌 정보 </a:t>
            </a:r>
            <a:r>
              <a:rPr lang="ko-KR" altLang="en-US" sz="1000" dirty="0" err="1" smtClean="0">
                <a:solidFill>
                  <a:schemeClr val="accent1"/>
                </a:solidFill>
              </a:rPr>
              <a:t>확인불편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>
              <a:solidFill>
                <a:schemeClr val="accent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현금영수증 발행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확인</a:t>
            </a:r>
            <a:r>
              <a:rPr lang="en-US" altLang="ko-KR" sz="1000" dirty="0" smtClean="0">
                <a:solidFill>
                  <a:schemeClr val="accent1"/>
                </a:solidFill>
              </a:rPr>
              <a:t>, </a:t>
            </a:r>
            <a:r>
              <a:rPr lang="ko-KR" altLang="en-US" sz="1000" dirty="0" smtClean="0">
                <a:solidFill>
                  <a:schemeClr val="accent1"/>
                </a:solidFill>
              </a:rPr>
              <a:t>출력 등 문의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>
              <a:solidFill>
                <a:schemeClr val="accent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배달 결제에 대한 모바일 시루 사용 문의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>
              <a:solidFill>
                <a:schemeClr val="accent1"/>
              </a:solidFill>
            </a:endParaRPr>
          </a:p>
          <a:p>
            <a:pPr algn="r"/>
            <a:r>
              <a:rPr lang="ko-KR" altLang="en-US" sz="1000" dirty="0" smtClean="0">
                <a:solidFill>
                  <a:schemeClr val="accent1"/>
                </a:solidFill>
              </a:rPr>
              <a:t>원격 결제방법 등 문의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>
              <a:solidFill>
                <a:schemeClr val="accent1"/>
              </a:solidFill>
            </a:endParaRPr>
          </a:p>
          <a:p>
            <a:pPr algn="r"/>
            <a:r>
              <a:rPr lang="en-US" altLang="ko-KR" sz="1000" dirty="0" smtClean="0">
                <a:solidFill>
                  <a:schemeClr val="accent1"/>
                </a:solidFill>
              </a:rPr>
              <a:t>QR</a:t>
            </a:r>
            <a:r>
              <a:rPr lang="ko-KR" altLang="en-US" sz="1000" dirty="0" smtClean="0">
                <a:solidFill>
                  <a:schemeClr val="accent1"/>
                </a:solidFill>
              </a:rPr>
              <a:t>코드 사용에 대한 문의</a:t>
            </a:r>
            <a:endParaRPr lang="en-US" altLang="ko-KR" sz="1000" dirty="0" smtClean="0">
              <a:solidFill>
                <a:schemeClr val="accent1"/>
              </a:solidFill>
            </a:endParaRPr>
          </a:p>
          <a:p>
            <a:pPr algn="r"/>
            <a:endParaRPr lang="en-US" altLang="ko-KR" sz="1000" dirty="0"/>
          </a:p>
          <a:p>
            <a:pPr algn="r"/>
            <a:r>
              <a:rPr lang="ko-KR" altLang="en-US" sz="1000" dirty="0" smtClean="0">
                <a:solidFill>
                  <a:srgbClr val="ED7D31"/>
                </a:solidFill>
              </a:rPr>
              <a:t>가맹점 폐점</a:t>
            </a:r>
            <a:r>
              <a:rPr lang="en-US" altLang="ko-KR" sz="1000" dirty="0" smtClean="0">
                <a:solidFill>
                  <a:srgbClr val="ED7D31"/>
                </a:solidFill>
              </a:rPr>
              <a:t>, </a:t>
            </a:r>
            <a:r>
              <a:rPr lang="ko-KR" altLang="en-US" sz="1000" dirty="0" smtClean="0">
                <a:solidFill>
                  <a:srgbClr val="ED7D31"/>
                </a:solidFill>
              </a:rPr>
              <a:t>변경 등으로 인한 혼선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r"/>
            <a:endParaRPr lang="en-US" altLang="ko-KR" sz="1000" dirty="0">
              <a:solidFill>
                <a:srgbClr val="ED7D31"/>
              </a:solidFill>
            </a:endParaRPr>
          </a:p>
          <a:p>
            <a:pPr algn="r"/>
            <a:r>
              <a:rPr lang="ko-KR" altLang="en-US" sz="1000" dirty="0" smtClean="0">
                <a:solidFill>
                  <a:srgbClr val="ED7D31"/>
                </a:solidFill>
              </a:rPr>
              <a:t>가맹점의 모바일 시루 결제 거부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pPr algn="r"/>
            <a:endParaRPr lang="en-US" altLang="ko-KR" sz="1000" dirty="0">
              <a:solidFill>
                <a:srgbClr val="ED7D31"/>
              </a:solidFill>
            </a:endParaRPr>
          </a:p>
          <a:p>
            <a:pPr algn="r"/>
            <a:r>
              <a:rPr lang="ko-KR" altLang="en-US" sz="1000" dirty="0" smtClean="0">
                <a:solidFill>
                  <a:srgbClr val="ED7D31"/>
                </a:solidFill>
              </a:rPr>
              <a:t>모바일 시루 전체 과정의 진행속도 느림</a:t>
            </a:r>
            <a:endParaRPr lang="en-US" altLang="ko-KR" sz="1000" dirty="0" smtClean="0">
              <a:solidFill>
                <a:srgbClr val="ED7D31"/>
              </a:solidFill>
            </a:endParaRPr>
          </a:p>
          <a:p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68443" y="2967858"/>
            <a:ext cx="1803646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68442" y="3250879"/>
            <a:ext cx="2822821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68442" y="3559397"/>
            <a:ext cx="1908083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468442" y="3839005"/>
            <a:ext cx="1908083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68443" y="4147523"/>
            <a:ext cx="1230558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68443" y="4459603"/>
            <a:ext cx="493958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68443" y="4768121"/>
            <a:ext cx="862258" cy="170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68442" y="5101769"/>
            <a:ext cx="2822821" cy="1702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68442" y="5372213"/>
            <a:ext cx="3961058" cy="1702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68442" y="5713360"/>
            <a:ext cx="1230559" cy="1702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6699739" y="3081952"/>
            <a:ext cx="1846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546123" y="3081952"/>
            <a:ext cx="0" cy="1717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699739" y="4799142"/>
            <a:ext cx="1846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699739" y="5101769"/>
            <a:ext cx="25585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591279" y="5452289"/>
            <a:ext cx="17203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885513" y="5795189"/>
            <a:ext cx="44261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8546123" y="3910627"/>
            <a:ext cx="4454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9000248" y="3838849"/>
            <a:ext cx="151540" cy="151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9258300" y="5029810"/>
            <a:ext cx="151540" cy="1515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9258300" y="5358277"/>
            <a:ext cx="151540" cy="1515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9258300" y="5719419"/>
            <a:ext cx="151540" cy="1515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393517" y="3829869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5B9BD5"/>
                </a:solidFill>
              </a:rPr>
              <a:t>앱 사용에 관한 문의</a:t>
            </a:r>
            <a:endParaRPr lang="ko-KR" altLang="en-US" sz="700" dirty="0">
              <a:solidFill>
                <a:srgbClr val="5B9BD5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570028" y="5025827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ED7D31"/>
                </a:solidFill>
              </a:rPr>
              <a:t>높은 정보 업데이트</a:t>
            </a:r>
            <a:endParaRPr lang="ko-KR" altLang="en-US" sz="700" dirty="0">
              <a:solidFill>
                <a:srgbClr val="ED7D3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64230" y="5362710"/>
            <a:ext cx="15696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ED7D31"/>
                </a:solidFill>
              </a:rPr>
              <a:t>가맹점주의 모바일 시루 이해 부족</a:t>
            </a:r>
            <a:endParaRPr lang="ko-KR" altLang="en-US" sz="700" dirty="0">
              <a:solidFill>
                <a:srgbClr val="ED7D3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64230" y="5650864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ED7D31"/>
                </a:solidFill>
              </a:rPr>
              <a:t>많은 요소의 결제 과정</a:t>
            </a:r>
            <a:endParaRPr lang="ko-KR" altLang="en-US" sz="700" dirty="0">
              <a:solidFill>
                <a:srgbClr val="ED7D3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56446" y="290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유경희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6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7750" y="381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정보구주도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85774" y="1209675"/>
            <a:ext cx="1457325" cy="276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774" y="1669018"/>
            <a:ext cx="1457325" cy="276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5774" y="2128361"/>
            <a:ext cx="1457325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5774" y="2587704"/>
            <a:ext cx="1457325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774" y="3010613"/>
            <a:ext cx="1457325" cy="2762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3105" y="1149029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Depth1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803105" y="1645547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Depth2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803105" y="2110473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Depth3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803105" y="2565054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Depth4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803105" y="2963673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Depth5</a:t>
            </a:r>
            <a:endParaRPr lang="ko-KR" altLang="en-US" sz="1500" dirty="0"/>
          </a:p>
        </p:txBody>
      </p:sp>
      <p:sp>
        <p:nvSpPr>
          <p:cNvPr id="15" name="직사각형 14"/>
          <p:cNvSpPr/>
          <p:nvPr/>
        </p:nvSpPr>
        <p:spPr>
          <a:xfrm>
            <a:off x="1943099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4975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226851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68728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10604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152480" y="4657724"/>
            <a:ext cx="1347222" cy="15979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943099" y="4305300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84975" y="4305300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26851" y="4305300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68727" y="4314824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510603" y="4314824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52479" y="4314824"/>
            <a:ext cx="1347222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2" idx="0"/>
          </p:cNvCxnSpPr>
          <p:nvPr/>
        </p:nvCxnSpPr>
        <p:spPr>
          <a:xfrm>
            <a:off x="2616710" y="3962401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258586" y="3971925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901373" y="3971925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542338" y="3971925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184214" y="3971925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0826090" y="3971925"/>
            <a:ext cx="0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616710" y="3971925"/>
            <a:ext cx="8209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721400" y="2433638"/>
            <a:ext cx="0" cy="153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05212" y="1945243"/>
            <a:ext cx="1786213" cy="61981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721400" y="3010613"/>
            <a:ext cx="1494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932197" y="3190875"/>
            <a:ext cx="1789203" cy="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55" idx="1"/>
          </p:cNvCxnSpPr>
          <p:nvPr/>
        </p:nvCxnSpPr>
        <p:spPr>
          <a:xfrm flipV="1">
            <a:off x="9563171" y="2822793"/>
            <a:ext cx="690198" cy="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847750" y="2829637"/>
            <a:ext cx="0" cy="46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847750" y="3278026"/>
            <a:ext cx="434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286413" y="3010612"/>
            <a:ext cx="1079351" cy="62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0253369" y="2690812"/>
            <a:ext cx="1112396" cy="26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>
            <a:stCxn id="55" idx="0"/>
          </p:cNvCxnSpPr>
          <p:nvPr/>
        </p:nvCxnSpPr>
        <p:spPr>
          <a:xfrm flipV="1">
            <a:off x="10809567" y="1695450"/>
            <a:ext cx="16521" cy="99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712584" y="148561"/>
            <a:ext cx="1231391" cy="100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232054" y="148561"/>
            <a:ext cx="1231391" cy="100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0750068" y="154171"/>
            <a:ext cx="1231391" cy="996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712584" y="1285875"/>
            <a:ext cx="123139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9242129" y="1325466"/>
            <a:ext cx="123139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750068" y="1322195"/>
            <a:ext cx="1231391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5" idx="2"/>
          </p:cNvCxnSpPr>
          <p:nvPr/>
        </p:nvCxnSpPr>
        <p:spPr>
          <a:xfrm flipH="1">
            <a:off x="8328279" y="1552575"/>
            <a:ext cx="1" cy="11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9906936" y="1552575"/>
            <a:ext cx="1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11485592" y="1552575"/>
            <a:ext cx="1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328279" y="1669018"/>
            <a:ext cx="3171422" cy="2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83754" y="2084082"/>
            <a:ext cx="10291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/>
              <a:t>Main page</a:t>
            </a:r>
            <a:endParaRPr lang="ko-KR" altLang="en-US" sz="13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273764" y="43148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회사소개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902947" y="431482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사업분야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551648" y="43243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보유기술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242611" y="43353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제품소개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8835400" y="43243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주요실적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480086" y="4333875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contact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3584973" y="2658968"/>
            <a:ext cx="1343395" cy="286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591673" y="2945280"/>
            <a:ext cx="1336695" cy="3490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30197" y="2683852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stiemap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674112" y="299234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개인정보처리방침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95869" y="3291989"/>
            <a:ext cx="1332499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이메일무단수집거부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8236" y="4721572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인사말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회사연혁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연락처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725014" y="4787471"/>
            <a:ext cx="9989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노면 </a:t>
            </a:r>
            <a:r>
              <a:rPr lang="ko-KR" altLang="en-US" sz="1000" dirty="0" err="1" smtClean="0"/>
              <a:t>트램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ERS</a:t>
            </a:r>
            <a:r>
              <a:rPr lang="ko-KR" altLang="en-US" sz="1000" dirty="0" smtClean="0"/>
              <a:t>궤도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철도궤도</a:t>
            </a:r>
            <a:r>
              <a:rPr lang="ko-KR" altLang="en-US" sz="1000" dirty="0" smtClean="0"/>
              <a:t> 시공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유지 보수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전동제어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423407" y="478072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트램설계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시공봅</a:t>
            </a:r>
            <a:endParaRPr lang="en-US" altLang="ko-KR" sz="1000" dirty="0" smtClean="0"/>
          </a:p>
          <a:p>
            <a:pPr algn="ctr"/>
            <a:r>
              <a:rPr lang="en-US" altLang="ko-KR" sz="1000" dirty="0" err="1" smtClean="0"/>
              <a:t>Prcecats</a:t>
            </a:r>
            <a:r>
              <a:rPr lang="ko-KR" altLang="en-US" sz="1000" dirty="0" smtClean="0"/>
              <a:t>시공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침하복원공법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검측 및 보수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엔지니어링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36243" y="4721572"/>
            <a:ext cx="1212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 smtClean="0"/>
              <a:t>Polycork</a:t>
            </a:r>
            <a:endParaRPr lang="en-US" altLang="ko-KR" sz="1000" dirty="0" smtClean="0"/>
          </a:p>
          <a:p>
            <a:pPr algn="ctr"/>
            <a:r>
              <a:rPr lang="en-US" altLang="ko-KR" sz="1000" dirty="0" err="1" smtClean="0"/>
              <a:t>PURailstrip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한국형 </a:t>
            </a:r>
            <a:r>
              <a:rPr lang="en-US" altLang="ko-KR" sz="1000" dirty="0" smtClean="0"/>
              <a:t>EPS</a:t>
            </a:r>
            <a:r>
              <a:rPr lang="ko-KR" altLang="en-US" sz="1000" dirty="0" smtClean="0"/>
              <a:t>궤도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레일자켓</a:t>
            </a:r>
            <a:r>
              <a:rPr lang="ko-KR" altLang="en-US" sz="1000" dirty="0" smtClean="0"/>
              <a:t> 궤도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레일자켓</a:t>
            </a:r>
            <a:r>
              <a:rPr lang="ko-KR" altLang="en-US" sz="1000" dirty="0" smtClean="0"/>
              <a:t> 궤도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저소음 철도교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슬라이딩 </a:t>
            </a:r>
            <a:r>
              <a:rPr lang="en-US" altLang="ko-KR" sz="1000" dirty="0" smtClean="0"/>
              <a:t>ERS</a:t>
            </a:r>
            <a:r>
              <a:rPr lang="ko-KR" altLang="en-US" sz="1000" dirty="0" smtClean="0"/>
              <a:t>궤도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테르밋</a:t>
            </a:r>
            <a:r>
              <a:rPr lang="ko-KR" altLang="en-US" sz="1000" dirty="0" smtClean="0"/>
              <a:t> 용접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자축검지</a:t>
            </a:r>
            <a:endParaRPr lang="en-US" altLang="ko-KR" sz="10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8693146" y="4818162"/>
            <a:ext cx="9989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트램</a:t>
            </a:r>
            <a:r>
              <a:rPr lang="ko-KR" altLang="en-US" sz="1000" dirty="0" smtClean="0"/>
              <a:t> 궤도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철도 궤도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저소음 철도교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Crane </a:t>
            </a:r>
            <a:r>
              <a:rPr lang="ko-KR" altLang="en-US" sz="1000" dirty="0" smtClean="0"/>
              <a:t>궤도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10480087" y="4837213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문의하기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Q&amp;A</a:t>
            </a:r>
          </a:p>
          <a:p>
            <a:pPr algn="ctr"/>
            <a:r>
              <a:rPr lang="en-US" altLang="ko-KR" sz="1000" dirty="0" smtClean="0"/>
              <a:t>News</a:t>
            </a:r>
            <a:endParaRPr lang="ko-KR" altLang="en-US" sz="1000" dirty="0"/>
          </a:p>
        </p:txBody>
      </p:sp>
      <p:sp>
        <p:nvSpPr>
          <p:cNvPr id="91" name="직사각형 90"/>
          <p:cNvSpPr/>
          <p:nvPr/>
        </p:nvSpPr>
        <p:spPr>
          <a:xfrm>
            <a:off x="8217860" y="2672472"/>
            <a:ext cx="1343395" cy="286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217860" y="2961620"/>
            <a:ext cx="1343395" cy="2863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47727" y="26922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8588166" y="298166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0588599" y="26922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756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208</Words>
  <Application>Microsoft Office PowerPoint</Application>
  <PresentationFormat>와이드스크린</PresentationFormat>
  <Paragraphs>82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11</cp:revision>
  <dcterms:created xsi:type="dcterms:W3CDTF">2023-10-10T00:05:34Z</dcterms:created>
  <dcterms:modified xsi:type="dcterms:W3CDTF">2023-10-11T00:30:31Z</dcterms:modified>
</cp:coreProperties>
</file>