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2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0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7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5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7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8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8E10-396E-40FD-B14A-41499EDF9CD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D4CF-F66E-45EA-A506-3B7A77514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/>
          <p:cNvCxnSpPr/>
          <p:nvPr/>
        </p:nvCxnSpPr>
        <p:spPr>
          <a:xfrm>
            <a:off x="3648075" y="3593951"/>
            <a:ext cx="0" cy="1816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63133" y="3050335"/>
            <a:ext cx="1694791" cy="552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7854" y="286385"/>
            <a:ext cx="367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독도전시간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사이트맵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4279055" y="790575"/>
            <a:ext cx="1694791" cy="552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42813" y="3028950"/>
            <a:ext cx="1694791" cy="552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68853" y="3028950"/>
            <a:ext cx="1694791" cy="552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94893" y="3028950"/>
            <a:ext cx="1694791" cy="552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820934" y="3028950"/>
            <a:ext cx="1694791" cy="552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9712" y="31360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전시관 소개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6210" y="3114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관람정보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62250" y="3114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전시안내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31997" y="31148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 자료실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14331" y="3114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열린광장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494892" y="410270"/>
            <a:ext cx="1557687" cy="380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494892" y="1332467"/>
            <a:ext cx="1557687" cy="380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6587" y="6021977"/>
            <a:ext cx="1557687" cy="380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95964" y="6021977"/>
            <a:ext cx="1557687" cy="380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347606" y="6013155"/>
            <a:ext cx="1557687" cy="380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639300" y="5657850"/>
            <a:ext cx="82867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762267" y="5657850"/>
            <a:ext cx="828675" cy="82867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17050" y="60890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이용약관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559329" y="608901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개인정보취급방침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328794" y="6072187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이메일주소무단수집거부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5161135" y="1343025"/>
            <a:ext cx="3" cy="742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100550" y="2085975"/>
            <a:ext cx="9402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66825" y="3602785"/>
            <a:ext cx="0" cy="1816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374853" y="3781425"/>
            <a:ext cx="0" cy="1638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2876446" y="3842168"/>
            <a:ext cx="1694792" cy="1872956"/>
            <a:chOff x="524989" y="3906891"/>
            <a:chExt cx="1694792" cy="1872956"/>
          </a:xfrm>
          <a:solidFill>
            <a:schemeClr val="bg2">
              <a:lumMod val="90000"/>
            </a:schemeClr>
          </a:solidFill>
        </p:grpSpPr>
        <p:sp>
          <p:nvSpPr>
            <p:cNvPr id="68" name="직사각형 67"/>
            <p:cNvSpPr/>
            <p:nvPr/>
          </p:nvSpPr>
          <p:spPr>
            <a:xfrm>
              <a:off x="524990" y="3906891"/>
              <a:ext cx="1694791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24989" y="4567144"/>
              <a:ext cx="1694791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24989" y="5227397"/>
              <a:ext cx="1694791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63134" y="3879327"/>
            <a:ext cx="1694791" cy="5524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563133" y="4539580"/>
            <a:ext cx="1694791" cy="5524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63133" y="5199833"/>
            <a:ext cx="1694791" cy="5524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43922" y="39708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인사말</a:t>
            </a: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43922" y="46311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08633" y="52987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오시는 길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120479" y="3970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관람안내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136210" y="4609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단체예약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69089" y="5273227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예약확인</a:t>
            </a:r>
            <a:r>
              <a:rPr lang="en-US" altLang="ko-KR" dirty="0" smtClean="0"/>
              <a:t>*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433790" y="85503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home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100550" y="2085975"/>
            <a:ext cx="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3523313" y="2085975"/>
            <a:ext cx="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061890" y="2085975"/>
            <a:ext cx="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8185965" y="2085975"/>
            <a:ext cx="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0471965" y="2085975"/>
            <a:ext cx="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527458" y="3726927"/>
            <a:ext cx="1694791" cy="5524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527457" y="4387180"/>
            <a:ext cx="1694791" cy="5524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527457" y="5047433"/>
            <a:ext cx="1694791" cy="5524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888209" y="38184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820854" y="4543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독도사진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820854" y="50961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교육자료실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9819430" y="4535418"/>
            <a:ext cx="1694791" cy="5524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9819431" y="3749004"/>
            <a:ext cx="1694791" cy="5524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>
            <a:stCxn id="11" idx="3"/>
          </p:cNvCxnSpPr>
          <p:nvPr/>
        </p:nvCxnSpPr>
        <p:spPr>
          <a:xfrm>
            <a:off x="5973846" y="1066800"/>
            <a:ext cx="8897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863644" y="600422"/>
            <a:ext cx="0" cy="92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46" idx="1"/>
          </p:cNvCxnSpPr>
          <p:nvPr/>
        </p:nvCxnSpPr>
        <p:spPr>
          <a:xfrm>
            <a:off x="6863644" y="1522619"/>
            <a:ext cx="63124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45" idx="1"/>
          </p:cNvCxnSpPr>
          <p:nvPr/>
        </p:nvCxnSpPr>
        <p:spPr>
          <a:xfrm>
            <a:off x="6863644" y="600422"/>
            <a:ext cx="63124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078186" y="3818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133816" y="4634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포토앨범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9549472" y="5888963"/>
            <a:ext cx="1057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단체예약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신청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606899" y="5888963"/>
            <a:ext cx="1057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독도전시관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오시는 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936270" y="426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843760" y="1345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20" name="포인트가 5개인 별 119"/>
          <p:cNvSpPr/>
          <p:nvPr/>
        </p:nvSpPr>
        <p:spPr>
          <a:xfrm>
            <a:off x="7668717" y="445024"/>
            <a:ext cx="304273" cy="2762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포인트가 5개인 별 120"/>
          <p:cNvSpPr/>
          <p:nvPr/>
        </p:nvSpPr>
        <p:spPr>
          <a:xfrm>
            <a:off x="7601306" y="1365624"/>
            <a:ext cx="304273" cy="2762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3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27</dc:creator>
  <cp:lastModifiedBy>27</cp:lastModifiedBy>
  <cp:revision>5</cp:revision>
  <dcterms:created xsi:type="dcterms:W3CDTF">2023-10-05T03:25:44Z</dcterms:created>
  <dcterms:modified xsi:type="dcterms:W3CDTF">2023-10-05T03:56:40Z</dcterms:modified>
</cp:coreProperties>
</file>