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7" initials="2" lastIdx="1" clrIdx="0">
    <p:extLst>
      <p:ext uri="{19B8F6BF-5375-455C-9EA6-DF929625EA0E}">
        <p15:presenceInfo xmlns:p15="http://schemas.microsoft.com/office/powerpoint/2012/main" userId="73daf2ee1bd24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AFB5AF"/>
    <a:srgbClr val="E6E8E6"/>
    <a:srgbClr val="E9EBE9"/>
    <a:srgbClr val="E7E6E6"/>
    <a:srgbClr val="AFABAB"/>
    <a:srgbClr val="D9D9D9"/>
    <a:srgbClr val="D3D2D2"/>
    <a:srgbClr val="AFAFAF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6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6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0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6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2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1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5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4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2998-2685-4537-BF3F-6C9B32228E1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7C71-271B-4E43-925A-7A92E0A10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2231609" y="4287389"/>
            <a:ext cx="1183944" cy="249117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529906" y="353849"/>
            <a:ext cx="21259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06-</a:t>
            </a:r>
            <a:r>
              <a:rPr lang="ko-KR" altLang="en-US" sz="1350" dirty="0" err="1"/>
              <a:t>반응형</a:t>
            </a:r>
            <a:r>
              <a:rPr lang="ko-KR" altLang="en-US" sz="1350" dirty="0"/>
              <a:t> 디자인   유경희</a:t>
            </a:r>
          </a:p>
        </p:txBody>
      </p:sp>
      <p:sp>
        <p:nvSpPr>
          <p:cNvPr id="6" name="타원 5"/>
          <p:cNvSpPr/>
          <p:nvPr/>
        </p:nvSpPr>
        <p:spPr>
          <a:xfrm>
            <a:off x="1937246" y="1475204"/>
            <a:ext cx="730364" cy="5931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2068801" y="1596789"/>
            <a:ext cx="462716" cy="3573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2300161" y="1335197"/>
            <a:ext cx="698609" cy="47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1832910" y="1364672"/>
            <a:ext cx="957185" cy="4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2300161" y="1736536"/>
            <a:ext cx="435497" cy="388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479083" y="2172126"/>
            <a:ext cx="89639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75" dirty="0"/>
              <a:t>색체 계획</a:t>
            </a:r>
            <a:endParaRPr lang="en-US" altLang="ko-KR" sz="975" dirty="0"/>
          </a:p>
          <a:p>
            <a:pPr algn="r"/>
            <a:r>
              <a:rPr lang="ko-KR" altLang="en-US" sz="975" dirty="0"/>
              <a:t>폰트 페이스 </a:t>
            </a:r>
            <a:endParaRPr lang="en-US" altLang="ko-KR" sz="975" dirty="0"/>
          </a:p>
          <a:p>
            <a:pPr algn="r"/>
            <a:r>
              <a:rPr lang="ko-KR" altLang="en-US" sz="975" dirty="0"/>
              <a:t>정보 구조도</a:t>
            </a:r>
            <a:endParaRPr lang="en-US" altLang="ko-KR" sz="975" dirty="0"/>
          </a:p>
          <a:p>
            <a:pPr algn="r"/>
            <a:r>
              <a:rPr lang="ko-KR" altLang="en-US" sz="975" dirty="0"/>
              <a:t>레이아웃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659710" y="2945272"/>
            <a:ext cx="640450" cy="263654"/>
            <a:chOff x="607912" y="3221902"/>
            <a:chExt cx="853933" cy="351539"/>
          </a:xfrm>
        </p:grpSpPr>
        <p:sp>
          <p:nvSpPr>
            <p:cNvPr id="15" name="직사각형 14"/>
            <p:cNvSpPr/>
            <p:nvPr/>
          </p:nvSpPr>
          <p:spPr>
            <a:xfrm>
              <a:off x="607912" y="3221902"/>
              <a:ext cx="853933" cy="3491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355" y="3250275"/>
              <a:ext cx="579645" cy="32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75" dirty="0"/>
                <a:t>실습</a:t>
              </a: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5316787" y="1064588"/>
            <a:ext cx="875829" cy="38064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1" name="직사각형 20"/>
          <p:cNvSpPr/>
          <p:nvPr/>
        </p:nvSpPr>
        <p:spPr>
          <a:xfrm>
            <a:off x="2175171" y="3575603"/>
            <a:ext cx="1288439" cy="206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3" name="직사각형 22"/>
          <p:cNvSpPr/>
          <p:nvPr/>
        </p:nvSpPr>
        <p:spPr>
          <a:xfrm>
            <a:off x="2175171" y="3574248"/>
            <a:ext cx="1288439" cy="218985"/>
          </a:xfrm>
          <a:prstGeom prst="rect">
            <a:avLst/>
          </a:prstGeom>
          <a:solidFill>
            <a:srgbClr val="AFA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368752" y="5504888"/>
            <a:ext cx="875829" cy="38064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TextBox 35"/>
          <p:cNvSpPr txBox="1"/>
          <p:nvPr/>
        </p:nvSpPr>
        <p:spPr>
          <a:xfrm>
            <a:off x="5448438" y="1118491"/>
            <a:ext cx="603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" dirty="0">
                <a:solidFill>
                  <a:schemeClr val="bg1"/>
                </a:solidFill>
              </a:rPr>
              <a:t>회원가입</a:t>
            </a:r>
            <a:endParaRPr lang="en-US" altLang="ko-KR" sz="750" dirty="0">
              <a:solidFill>
                <a:schemeClr val="bg1"/>
              </a:solidFill>
            </a:endParaRPr>
          </a:p>
          <a:p>
            <a:pPr algn="ctr"/>
            <a:r>
              <a:rPr lang="ko-KR" altLang="en-US" sz="750" dirty="0">
                <a:solidFill>
                  <a:schemeClr val="bg1"/>
                </a:solidFill>
              </a:rPr>
              <a:t>흐름 차트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07994" y="5585567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>
                <a:solidFill>
                  <a:schemeClr val="bg1"/>
                </a:solidFill>
              </a:rPr>
              <a:t>메인 화면 이동</a:t>
            </a:r>
          </a:p>
        </p:txBody>
      </p:sp>
      <p:sp>
        <p:nvSpPr>
          <p:cNvPr id="78" name="사각형 설명선 77"/>
          <p:cNvSpPr/>
          <p:nvPr/>
        </p:nvSpPr>
        <p:spPr>
          <a:xfrm>
            <a:off x="2405704" y="2754586"/>
            <a:ext cx="1024850" cy="575852"/>
          </a:xfrm>
          <a:prstGeom prst="wedgeRectCallout">
            <a:avLst>
              <a:gd name="adj1" fmla="val -21331"/>
              <a:gd name="adj2" fmla="val 71161"/>
            </a:avLst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0" name="사각형 설명선 79"/>
          <p:cNvSpPr/>
          <p:nvPr/>
        </p:nvSpPr>
        <p:spPr>
          <a:xfrm>
            <a:off x="8193464" y="2077290"/>
            <a:ext cx="1833005" cy="1024594"/>
          </a:xfrm>
          <a:prstGeom prst="wedgeRectCallou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2" name="직사각형 81"/>
          <p:cNvSpPr/>
          <p:nvPr/>
        </p:nvSpPr>
        <p:spPr>
          <a:xfrm>
            <a:off x="2231609" y="3973270"/>
            <a:ext cx="1183944" cy="249117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/>
          <p:cNvSpPr txBox="1"/>
          <p:nvPr/>
        </p:nvSpPr>
        <p:spPr>
          <a:xfrm>
            <a:off x="2125820" y="3594340"/>
            <a:ext cx="147348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b="1" dirty="0"/>
              <a:t>필수 정보 실시간 유효성 체크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77076" y="4000941"/>
            <a:ext cx="10214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" dirty="0"/>
              <a:t>아이디 이메일 체크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33496" y="5043658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회원 정보 입력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33496" y="5345752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회원 정보 입력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231609" y="4607954"/>
            <a:ext cx="1183944" cy="249117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7" name="직사각형 96"/>
          <p:cNvSpPr/>
          <p:nvPr/>
        </p:nvSpPr>
        <p:spPr>
          <a:xfrm>
            <a:off x="2231609" y="5246431"/>
            <a:ext cx="1183944" cy="249117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8" name="직사각형 97"/>
          <p:cNvSpPr/>
          <p:nvPr/>
        </p:nvSpPr>
        <p:spPr>
          <a:xfrm>
            <a:off x="2231609" y="4932332"/>
            <a:ext cx="1183944" cy="249117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9" name="TextBox 98"/>
          <p:cNvSpPr txBox="1"/>
          <p:nvPr/>
        </p:nvSpPr>
        <p:spPr>
          <a:xfrm>
            <a:off x="2344362" y="4320224"/>
            <a:ext cx="102143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비밀번호 규칙 체크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318984" y="4630318"/>
            <a:ext cx="111761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비밀번호 재확인 체크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75150" y="4968058"/>
            <a:ext cx="102143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생년월일 입력 체크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363557" y="5273493"/>
            <a:ext cx="111761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휴대폰 번호 </a:t>
            </a:r>
            <a:r>
              <a:rPr lang="ko-KR" altLang="en-US" sz="750" dirty="0" err="1"/>
              <a:t>인증체크</a:t>
            </a:r>
            <a:endParaRPr lang="ko-KR" altLang="en-US" sz="750" dirty="0"/>
          </a:p>
        </p:txBody>
      </p:sp>
      <p:sp>
        <p:nvSpPr>
          <p:cNvPr id="93" name="직사각형 92"/>
          <p:cNvSpPr/>
          <p:nvPr/>
        </p:nvSpPr>
        <p:spPr>
          <a:xfrm>
            <a:off x="3977954" y="2184691"/>
            <a:ext cx="683205" cy="368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3929209" y="1736536"/>
            <a:ext cx="1180131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75" dirty="0"/>
              <a:t>아니요</a:t>
            </a:r>
            <a:r>
              <a:rPr lang="en-US" altLang="ko-KR" sz="975" dirty="0"/>
              <a:t>(</a:t>
            </a:r>
            <a:r>
              <a:rPr lang="ko-KR" altLang="en-US" sz="975" dirty="0"/>
              <a:t>신규 회원</a:t>
            </a:r>
            <a:r>
              <a:rPr lang="en-US" altLang="ko-KR" sz="975" dirty="0"/>
              <a:t>)</a:t>
            </a:r>
            <a:endParaRPr lang="ko-KR" altLang="en-US" sz="975" dirty="0"/>
          </a:p>
        </p:txBody>
      </p:sp>
      <p:sp>
        <p:nvSpPr>
          <p:cNvPr id="25" name="다이아몬드 24"/>
          <p:cNvSpPr/>
          <p:nvPr/>
        </p:nvSpPr>
        <p:spPr>
          <a:xfrm>
            <a:off x="3929207" y="2817351"/>
            <a:ext cx="885306" cy="45618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7" name="순서도: 데이터 26"/>
          <p:cNvSpPr/>
          <p:nvPr/>
        </p:nvSpPr>
        <p:spPr>
          <a:xfrm>
            <a:off x="3964543" y="3616411"/>
            <a:ext cx="927235" cy="35537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8" name="다이아몬드 27"/>
          <p:cNvSpPr/>
          <p:nvPr/>
        </p:nvSpPr>
        <p:spPr>
          <a:xfrm>
            <a:off x="3992798" y="4327548"/>
            <a:ext cx="885306" cy="45618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직사각형 28"/>
          <p:cNvSpPr/>
          <p:nvPr/>
        </p:nvSpPr>
        <p:spPr>
          <a:xfrm>
            <a:off x="4057286" y="5080486"/>
            <a:ext cx="756331" cy="368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4023076" y="2222455"/>
            <a:ext cx="69923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 err="1"/>
              <a:t>약관보기</a:t>
            </a:r>
            <a:r>
              <a:rPr lang="ko-KR" altLang="en-US" sz="750" dirty="0"/>
              <a:t> 홈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50611" y="2873707"/>
            <a:ext cx="603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 err="1"/>
              <a:t>필수기사</a:t>
            </a:r>
            <a:endParaRPr lang="en-US" altLang="ko-KR" sz="750" dirty="0"/>
          </a:p>
          <a:p>
            <a:r>
              <a:rPr lang="ko-KR" altLang="en-US" sz="750" dirty="0"/>
              <a:t>동의 체크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63497" y="3686672"/>
            <a:ext cx="82907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회원 정보 입력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70259" y="4388720"/>
            <a:ext cx="6992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데이터</a:t>
            </a:r>
            <a:endParaRPr lang="en-US" altLang="ko-KR" sz="750" dirty="0"/>
          </a:p>
          <a:p>
            <a:r>
              <a:rPr lang="ko-KR" altLang="en-US" sz="750" dirty="0"/>
              <a:t>유효성</a:t>
            </a:r>
            <a:r>
              <a:rPr lang="en-US" altLang="ko-KR" sz="750" dirty="0"/>
              <a:t> </a:t>
            </a:r>
            <a:r>
              <a:rPr lang="ko-KR" altLang="en-US" sz="750" dirty="0"/>
              <a:t>체크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23077" y="5119218"/>
            <a:ext cx="9252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회원가입 성공 및</a:t>
            </a:r>
            <a:endParaRPr lang="en-US" altLang="ko-KR" sz="750" dirty="0"/>
          </a:p>
          <a:p>
            <a:r>
              <a:rPr lang="ko-KR" altLang="en-US" sz="750" dirty="0"/>
              <a:t>자동 로그인</a:t>
            </a: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378844" y="2553005"/>
            <a:ext cx="0" cy="2654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364985" y="3265791"/>
            <a:ext cx="13750" cy="3498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673263" y="4896217"/>
            <a:ext cx="683205" cy="368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다이아몬드 32"/>
          <p:cNvSpPr/>
          <p:nvPr/>
        </p:nvSpPr>
        <p:spPr>
          <a:xfrm>
            <a:off x="6554193" y="2928166"/>
            <a:ext cx="885306" cy="45618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4" name="직사각형 33"/>
          <p:cNvSpPr/>
          <p:nvPr/>
        </p:nvSpPr>
        <p:spPr>
          <a:xfrm>
            <a:off x="6650357" y="2330890"/>
            <a:ext cx="683205" cy="368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3" name="TextBox 42"/>
          <p:cNvSpPr txBox="1"/>
          <p:nvPr/>
        </p:nvSpPr>
        <p:spPr>
          <a:xfrm>
            <a:off x="6650356" y="4982473"/>
            <a:ext cx="69923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로그인 처리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6685" y="3017095"/>
            <a:ext cx="4395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/>
              <a:t>ID/PW</a:t>
            </a:r>
            <a:br>
              <a:rPr lang="en-US" altLang="ko-KR" sz="750" dirty="0"/>
            </a:br>
            <a:r>
              <a:rPr lang="ko-KR" altLang="en-US" sz="750" dirty="0"/>
              <a:t>체크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95478" y="2389507"/>
            <a:ext cx="603050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로그인 홈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33450" y="1741883"/>
            <a:ext cx="930063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75" dirty="0"/>
              <a:t>예</a:t>
            </a:r>
            <a:r>
              <a:rPr lang="en-US" altLang="ko-KR" sz="975" dirty="0"/>
              <a:t>(</a:t>
            </a:r>
            <a:r>
              <a:rPr lang="ko-KR" altLang="en-US" sz="975" dirty="0"/>
              <a:t>기준 회원</a:t>
            </a:r>
            <a:r>
              <a:rPr lang="en-US" altLang="ko-KR" sz="975" dirty="0"/>
              <a:t>)</a:t>
            </a:r>
            <a:endParaRPr lang="ko-KR" altLang="en-US" sz="975" dirty="0"/>
          </a:p>
        </p:txBody>
      </p:sp>
      <p:sp>
        <p:nvSpPr>
          <p:cNvPr id="120" name="TextBox 119"/>
          <p:cNvSpPr txBox="1"/>
          <p:nvPr/>
        </p:nvSpPr>
        <p:spPr>
          <a:xfrm>
            <a:off x="6678906" y="3871092"/>
            <a:ext cx="69923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로그인 처리</a:t>
            </a:r>
          </a:p>
        </p:txBody>
      </p:sp>
      <p:cxnSp>
        <p:nvCxnSpPr>
          <p:cNvPr id="129" name="직선 연결선 128"/>
          <p:cNvCxnSpPr>
            <a:stCxn id="33" idx="2"/>
            <a:endCxn id="120" idx="0"/>
          </p:cNvCxnSpPr>
          <p:nvPr/>
        </p:nvCxnSpPr>
        <p:spPr>
          <a:xfrm>
            <a:off x="6996847" y="3384351"/>
            <a:ext cx="31675" cy="4867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20" idx="2"/>
            <a:endCxn id="31" idx="0"/>
          </p:cNvCxnSpPr>
          <p:nvPr/>
        </p:nvCxnSpPr>
        <p:spPr>
          <a:xfrm flipH="1">
            <a:off x="7014865" y="4078841"/>
            <a:ext cx="13656" cy="8173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5078541" y="1846183"/>
            <a:ext cx="1469075" cy="53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7531236" y="3670014"/>
            <a:ext cx="3017757" cy="273602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7531236" y="3670015"/>
            <a:ext cx="3017757" cy="2191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52" name="직선 연결선 51"/>
          <p:cNvCxnSpPr/>
          <p:nvPr/>
        </p:nvCxnSpPr>
        <p:spPr>
          <a:xfrm>
            <a:off x="7531236" y="3943616"/>
            <a:ext cx="3017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531236" y="4267097"/>
            <a:ext cx="3017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531236" y="4654327"/>
            <a:ext cx="3017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531236" y="5047762"/>
            <a:ext cx="3017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531236" y="5393526"/>
            <a:ext cx="3017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326291" y="3670015"/>
            <a:ext cx="0" cy="2191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9030650" y="3670015"/>
            <a:ext cx="0" cy="2191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수행의 시작/종료 112"/>
          <p:cNvSpPr/>
          <p:nvPr/>
        </p:nvSpPr>
        <p:spPr>
          <a:xfrm>
            <a:off x="7585357" y="3979297"/>
            <a:ext cx="646388" cy="225179"/>
          </a:xfrm>
          <a:prstGeom prst="flowChartTerminator">
            <a:avLst/>
          </a:prstGeom>
          <a:solidFill>
            <a:srgbClr val="E7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7671209" y="4450886"/>
            <a:ext cx="544937" cy="0"/>
          </a:xfrm>
          <a:prstGeom prst="straightConnector1">
            <a:avLst/>
          </a:prstGeom>
          <a:ln w="38100">
            <a:solidFill>
              <a:srgbClr val="E7E6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데이터 116"/>
          <p:cNvSpPr/>
          <p:nvPr/>
        </p:nvSpPr>
        <p:spPr>
          <a:xfrm>
            <a:off x="7592946" y="4710439"/>
            <a:ext cx="646388" cy="243267"/>
          </a:xfrm>
          <a:prstGeom prst="flowChartInputOutput">
            <a:avLst/>
          </a:prstGeom>
          <a:solidFill>
            <a:srgbClr val="E7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18" name="직사각형 117"/>
          <p:cNvSpPr/>
          <p:nvPr/>
        </p:nvSpPr>
        <p:spPr>
          <a:xfrm>
            <a:off x="7621933" y="5104982"/>
            <a:ext cx="617400" cy="231134"/>
          </a:xfrm>
          <a:prstGeom prst="rect">
            <a:avLst/>
          </a:prstGeom>
          <a:solidFill>
            <a:srgbClr val="E7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19" name="순서도: 판단 118"/>
          <p:cNvSpPr/>
          <p:nvPr/>
        </p:nvSpPr>
        <p:spPr>
          <a:xfrm>
            <a:off x="7621933" y="5498227"/>
            <a:ext cx="617400" cy="270299"/>
          </a:xfrm>
          <a:prstGeom prst="flowChartDecision">
            <a:avLst/>
          </a:prstGeom>
          <a:solidFill>
            <a:srgbClr val="E7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6" name="TextBox 135"/>
          <p:cNvSpPr txBox="1"/>
          <p:nvPr/>
        </p:nvSpPr>
        <p:spPr>
          <a:xfrm>
            <a:off x="7729261" y="3718950"/>
            <a:ext cx="3770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기호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503908" y="3708742"/>
            <a:ext cx="3770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이름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575282" y="3703717"/>
            <a:ext cx="37702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설명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326291" y="4006240"/>
            <a:ext cx="603050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시작과 끝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333329" y="4367526"/>
            <a:ext cx="47320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화살표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355617" y="4754755"/>
            <a:ext cx="473206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입출력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355619" y="5148003"/>
            <a:ext cx="569387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프로세스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355619" y="5573379"/>
            <a:ext cx="675185" cy="2077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비교 </a:t>
            </a:r>
            <a:r>
              <a:rPr lang="en-US" altLang="ko-KR" sz="750" dirty="0"/>
              <a:t>/ </a:t>
            </a:r>
            <a:r>
              <a:rPr lang="ko-KR" altLang="en-US" sz="750" dirty="0"/>
              <a:t>판단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004162" y="4009774"/>
            <a:ext cx="140024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Flow Chart</a:t>
            </a:r>
            <a:r>
              <a:rPr lang="ko-KR" altLang="en-US" sz="600" dirty="0"/>
              <a:t>의 시작과 끝을 표시한다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9011200" y="4369809"/>
            <a:ext cx="1388522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각 기호의 연결 관계를 나타냅니다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994234" y="4757365"/>
            <a:ext cx="146546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모든 종류의 입력과 출력을 표시한다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9004163" y="5135989"/>
            <a:ext cx="163378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50" dirty="0"/>
              <a:t>모든 처리 과정을 표시합니다</a:t>
            </a:r>
            <a:r>
              <a:rPr lang="en-US" altLang="ko-KR" sz="450" dirty="0"/>
              <a:t>. </a:t>
            </a:r>
            <a:r>
              <a:rPr lang="ko-KR" altLang="en-US" sz="450" dirty="0"/>
              <a:t>기호 처리 서열 내용을 포</a:t>
            </a:r>
            <a:endParaRPr lang="en-US" altLang="ko-KR" sz="450" dirty="0"/>
          </a:p>
          <a:p>
            <a:r>
              <a:rPr lang="ko-KR" altLang="en-US" sz="450" dirty="0"/>
              <a:t>함 한다</a:t>
            </a:r>
            <a:r>
              <a:rPr lang="en-US" altLang="ko-KR" sz="450" dirty="0"/>
              <a:t>.</a:t>
            </a:r>
            <a:endParaRPr lang="ko-KR" altLang="en-US" sz="450" dirty="0"/>
          </a:p>
        </p:txBody>
      </p:sp>
      <p:sp>
        <p:nvSpPr>
          <p:cNvPr id="158" name="TextBox 157"/>
          <p:cNvSpPr txBox="1"/>
          <p:nvPr/>
        </p:nvSpPr>
        <p:spPr>
          <a:xfrm>
            <a:off x="8986909" y="5528610"/>
            <a:ext cx="153439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조건에 따라 분기되는 </a:t>
            </a:r>
            <a:r>
              <a:rPr lang="en-US" altLang="ko-KR" sz="600" dirty="0"/>
              <a:t>Case</a:t>
            </a:r>
            <a:r>
              <a:rPr lang="ko-KR" altLang="en-US" sz="600" dirty="0"/>
              <a:t>를 표시한다</a:t>
            </a:r>
          </a:p>
        </p:txBody>
      </p:sp>
      <p:sp>
        <p:nvSpPr>
          <p:cNvPr id="18" name="다이아몬드 17"/>
          <p:cNvSpPr/>
          <p:nvPr/>
        </p:nvSpPr>
        <p:spPr>
          <a:xfrm>
            <a:off x="5356600" y="1623437"/>
            <a:ext cx="885306" cy="456185"/>
          </a:xfrm>
          <a:prstGeom prst="diamond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9" name="TextBox 158"/>
          <p:cNvSpPr txBox="1"/>
          <p:nvPr/>
        </p:nvSpPr>
        <p:spPr>
          <a:xfrm>
            <a:off x="7448093" y="3416460"/>
            <a:ext cx="853119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75" b="1" dirty="0"/>
              <a:t>흐름도 범례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126560" y="2287546"/>
            <a:ext cx="1975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50" dirty="0"/>
              <a:t>[</a:t>
            </a:r>
            <a:r>
              <a:rPr lang="ko-KR" altLang="en-US" sz="750" dirty="0"/>
              <a:t>시스템 </a:t>
            </a:r>
            <a:r>
              <a:rPr lang="ko-KR" altLang="en-US" sz="750" dirty="0" err="1"/>
              <a:t>알럿</a:t>
            </a:r>
            <a:r>
              <a:rPr lang="en-US" altLang="ko-KR" sz="750" dirty="0"/>
              <a:t>]</a:t>
            </a:r>
          </a:p>
          <a:p>
            <a:pPr algn="ctr"/>
            <a:r>
              <a:rPr lang="ko-KR" altLang="en-US" sz="750" dirty="0"/>
              <a:t>아이디 또는 비밀번호를 다시 확인하세요</a:t>
            </a:r>
            <a:r>
              <a:rPr lang="en-US" altLang="ko-KR" sz="750" dirty="0"/>
              <a:t>.</a:t>
            </a:r>
          </a:p>
          <a:p>
            <a:pPr algn="ctr"/>
            <a:r>
              <a:rPr lang="ko-KR" altLang="en-US" sz="750" dirty="0"/>
              <a:t>등록되지 않은 </a:t>
            </a:r>
            <a:r>
              <a:rPr lang="ko-KR" altLang="en-US" sz="750" dirty="0" err="1"/>
              <a:t>아이디거나</a:t>
            </a:r>
            <a:r>
              <a:rPr lang="ko-KR" altLang="en-US" sz="750" dirty="0"/>
              <a:t> 아이디 또는</a:t>
            </a:r>
            <a:endParaRPr lang="en-US" altLang="ko-KR" sz="750" dirty="0"/>
          </a:p>
          <a:p>
            <a:pPr algn="ctr"/>
            <a:r>
              <a:rPr lang="ko-KR" altLang="en-US" sz="750" dirty="0"/>
              <a:t>비밀번호를 잘못 입력하셨습니다</a:t>
            </a:r>
            <a:endParaRPr lang="en-US" altLang="ko-KR" sz="750" dirty="0"/>
          </a:p>
        </p:txBody>
      </p:sp>
      <p:cxnSp>
        <p:nvCxnSpPr>
          <p:cNvPr id="162" name="직선 연결선 161"/>
          <p:cNvCxnSpPr>
            <a:stCxn id="27" idx="4"/>
            <a:endCxn id="28" idx="0"/>
          </p:cNvCxnSpPr>
          <p:nvPr/>
        </p:nvCxnSpPr>
        <p:spPr>
          <a:xfrm>
            <a:off x="4428161" y="3971781"/>
            <a:ext cx="7291" cy="3557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28" idx="2"/>
            <a:endCxn id="29" idx="0"/>
          </p:cNvCxnSpPr>
          <p:nvPr/>
        </p:nvCxnSpPr>
        <p:spPr>
          <a:xfrm>
            <a:off x="4435451" y="4783733"/>
            <a:ext cx="0" cy="29675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6972339" y="1956817"/>
            <a:ext cx="1581" cy="338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>
            <a:off x="4333721" y="1979529"/>
            <a:ext cx="0" cy="2051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/>
          <p:nvPr/>
        </p:nvCxnSpPr>
        <p:spPr>
          <a:xfrm>
            <a:off x="4436444" y="5459156"/>
            <a:ext cx="922583" cy="237054"/>
          </a:xfrm>
          <a:prstGeom prst="bentConnector3">
            <a:avLst>
              <a:gd name="adj1" fmla="val 134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31" idx="2"/>
            <a:endCxn id="30" idx="3"/>
          </p:cNvCxnSpPr>
          <p:nvPr/>
        </p:nvCxnSpPr>
        <p:spPr>
          <a:xfrm rot="5400000">
            <a:off x="6414495" y="5094842"/>
            <a:ext cx="430455" cy="77028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 flipH="1" flipV="1">
            <a:off x="3444722" y="3042513"/>
            <a:ext cx="498653" cy="29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3544303" y="2966554"/>
            <a:ext cx="377026" cy="2077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750" dirty="0"/>
              <a:t>아니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325344" y="4844905"/>
            <a:ext cx="184745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예</a:t>
            </a:r>
          </a:p>
        </p:txBody>
      </p:sp>
      <p:grpSp>
        <p:nvGrpSpPr>
          <p:cNvPr id="268" name="그룹 267"/>
          <p:cNvGrpSpPr/>
          <p:nvPr/>
        </p:nvGrpSpPr>
        <p:grpSpPr>
          <a:xfrm>
            <a:off x="7333566" y="2515162"/>
            <a:ext cx="730040" cy="641096"/>
            <a:chOff x="7746082" y="2210548"/>
            <a:chExt cx="973386" cy="854795"/>
          </a:xfrm>
        </p:grpSpPr>
        <p:cxnSp>
          <p:nvCxnSpPr>
            <p:cNvPr id="234" name="꺾인 연결선 233"/>
            <p:cNvCxnSpPr>
              <a:stCxn id="33" idx="3"/>
            </p:cNvCxnSpPr>
            <p:nvPr/>
          </p:nvCxnSpPr>
          <p:spPr>
            <a:xfrm flipV="1">
              <a:off x="7887332" y="2540436"/>
              <a:ext cx="356595" cy="524907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7943187" y="2463889"/>
              <a:ext cx="77628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50" dirty="0"/>
                <a:t>NO(</a:t>
              </a:r>
              <a:r>
                <a:rPr lang="ko-KR" altLang="en-US" sz="750" dirty="0"/>
                <a:t>실패</a:t>
              </a:r>
              <a:r>
                <a:rPr lang="en-US" altLang="ko-KR" sz="750" dirty="0"/>
                <a:t>)</a:t>
              </a:r>
              <a:endParaRPr lang="ko-KR" altLang="en-US" sz="750" dirty="0"/>
            </a:p>
          </p:txBody>
        </p:sp>
        <p:cxnSp>
          <p:nvCxnSpPr>
            <p:cNvPr id="253" name="꺾인 연결선 252"/>
            <p:cNvCxnSpPr>
              <a:endCxn id="34" idx="3"/>
            </p:cNvCxnSpPr>
            <p:nvPr/>
          </p:nvCxnSpPr>
          <p:spPr>
            <a:xfrm rot="10800000">
              <a:off x="7746082" y="2210548"/>
              <a:ext cx="494387" cy="266063"/>
            </a:xfrm>
            <a:prstGeom prst="bentConnector3">
              <a:avLst>
                <a:gd name="adj1" fmla="val -86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4918260" y="3718950"/>
            <a:ext cx="524855" cy="836691"/>
            <a:chOff x="7746082" y="2210548"/>
            <a:chExt cx="699807" cy="854795"/>
          </a:xfrm>
        </p:grpSpPr>
        <p:cxnSp>
          <p:nvCxnSpPr>
            <p:cNvPr id="270" name="꺾인 연결선 269"/>
            <p:cNvCxnSpPr/>
            <p:nvPr/>
          </p:nvCxnSpPr>
          <p:spPr>
            <a:xfrm flipV="1">
              <a:off x="7887332" y="2540436"/>
              <a:ext cx="356595" cy="524907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7943187" y="2463889"/>
              <a:ext cx="502702" cy="2122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50" dirty="0"/>
                <a:t>아니</a:t>
              </a:r>
            </a:p>
          </p:txBody>
        </p:sp>
        <p:cxnSp>
          <p:nvCxnSpPr>
            <p:cNvPr id="272" name="꺾인 연결선 271"/>
            <p:cNvCxnSpPr/>
            <p:nvPr/>
          </p:nvCxnSpPr>
          <p:spPr>
            <a:xfrm rot="10800000">
              <a:off x="7746082" y="2210548"/>
              <a:ext cx="494387" cy="266063"/>
            </a:xfrm>
            <a:prstGeom prst="bentConnector3">
              <a:avLst>
                <a:gd name="adj1" fmla="val -86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TextBox 272"/>
          <p:cNvSpPr txBox="1"/>
          <p:nvPr/>
        </p:nvSpPr>
        <p:spPr>
          <a:xfrm>
            <a:off x="2357707" y="2797501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/>
              <a:t>[</a:t>
            </a:r>
            <a:r>
              <a:rPr lang="ko-KR" altLang="en-US" sz="600" dirty="0"/>
              <a:t>시스템</a:t>
            </a:r>
            <a:r>
              <a:rPr lang="en-US" altLang="ko-KR" sz="600" dirty="0"/>
              <a:t>]</a:t>
            </a:r>
          </a:p>
          <a:p>
            <a:pPr algn="ctr"/>
            <a:endParaRPr lang="en-US" altLang="ko-KR" sz="600" dirty="0"/>
          </a:p>
          <a:p>
            <a:pPr algn="ctr"/>
            <a:r>
              <a:rPr lang="ko-KR" altLang="en-US" sz="600" dirty="0"/>
              <a:t>이용안내 및 개인 정보 수집</a:t>
            </a:r>
            <a:endParaRPr lang="en-US" altLang="ko-KR" sz="600" dirty="0"/>
          </a:p>
          <a:p>
            <a:pPr algn="ctr"/>
            <a:r>
              <a:rPr lang="ko-KR" altLang="en-US" sz="600" dirty="0"/>
              <a:t>모두 동의 해주세요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5514559" y="1753850"/>
            <a:ext cx="5693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" dirty="0" err="1"/>
              <a:t>회원유무</a:t>
            </a:r>
            <a:endParaRPr lang="ko-KR" altLang="en-US" sz="750" dirty="0"/>
          </a:p>
        </p:txBody>
      </p:sp>
    </p:spTree>
    <p:extLst>
      <p:ext uri="{BB962C8B-B14F-4D97-AF65-F5344CB8AC3E}">
        <p14:creationId xmlns:p14="http://schemas.microsoft.com/office/powerpoint/2010/main" val="123730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화살표 연결선 96"/>
          <p:cNvCxnSpPr>
            <a:stCxn id="59" idx="2"/>
            <a:endCxn id="33" idx="0"/>
          </p:cNvCxnSpPr>
          <p:nvPr/>
        </p:nvCxnSpPr>
        <p:spPr>
          <a:xfrm flipH="1">
            <a:off x="3306651" y="616139"/>
            <a:ext cx="1645" cy="286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33" idx="2"/>
          </p:cNvCxnSpPr>
          <p:nvPr/>
        </p:nvCxnSpPr>
        <p:spPr>
          <a:xfrm>
            <a:off x="3306651" y="1292729"/>
            <a:ext cx="1" cy="363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3306651" y="2164886"/>
            <a:ext cx="1645" cy="286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14" idx="0"/>
          </p:cNvCxnSpPr>
          <p:nvPr/>
        </p:nvCxnSpPr>
        <p:spPr>
          <a:xfrm flipH="1">
            <a:off x="3306653" y="2916462"/>
            <a:ext cx="1644" cy="3559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3306651" y="3548796"/>
            <a:ext cx="1645" cy="286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3306651" y="4414667"/>
            <a:ext cx="1645" cy="286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17" idx="0"/>
          </p:cNvCxnSpPr>
          <p:nvPr/>
        </p:nvCxnSpPr>
        <p:spPr>
          <a:xfrm flipH="1">
            <a:off x="3306651" y="5062345"/>
            <a:ext cx="1646" cy="233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3306651" y="5598732"/>
            <a:ext cx="1645" cy="286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endCxn id="52" idx="1"/>
          </p:cNvCxnSpPr>
          <p:nvPr/>
        </p:nvCxnSpPr>
        <p:spPr>
          <a:xfrm>
            <a:off x="3768982" y="1089654"/>
            <a:ext cx="1356838" cy="628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4" idx="1"/>
            <a:endCxn id="52" idx="3"/>
          </p:cNvCxnSpPr>
          <p:nvPr/>
        </p:nvCxnSpPr>
        <p:spPr>
          <a:xfrm flipH="1">
            <a:off x="6286714" y="974238"/>
            <a:ext cx="1787464" cy="7442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95" idx="3"/>
          </p:cNvCxnSpPr>
          <p:nvPr/>
        </p:nvCxnSpPr>
        <p:spPr>
          <a:xfrm flipH="1" flipV="1">
            <a:off x="3705092" y="1956370"/>
            <a:ext cx="1516388" cy="1832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34" idx="1"/>
          </p:cNvCxnSpPr>
          <p:nvPr/>
        </p:nvCxnSpPr>
        <p:spPr>
          <a:xfrm flipV="1">
            <a:off x="6096286" y="1753750"/>
            <a:ext cx="2046186" cy="2035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7" idx="2"/>
            <a:endCxn id="8" idx="0"/>
          </p:cNvCxnSpPr>
          <p:nvPr/>
        </p:nvCxnSpPr>
        <p:spPr>
          <a:xfrm>
            <a:off x="5706268" y="4348559"/>
            <a:ext cx="18418" cy="312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8660244" y="529827"/>
            <a:ext cx="1645" cy="286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endCxn id="34" idx="0"/>
          </p:cNvCxnSpPr>
          <p:nvPr/>
        </p:nvCxnSpPr>
        <p:spPr>
          <a:xfrm flipH="1">
            <a:off x="8653822" y="1179320"/>
            <a:ext cx="8068" cy="379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8660244" y="1966138"/>
            <a:ext cx="1645" cy="286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>
            <a:off x="8660244" y="2854420"/>
            <a:ext cx="1645" cy="286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>
            <a:off x="8660244" y="3495008"/>
            <a:ext cx="1645" cy="286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8660244" y="4178301"/>
            <a:ext cx="1645" cy="286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37" idx="0"/>
          </p:cNvCxnSpPr>
          <p:nvPr/>
        </p:nvCxnSpPr>
        <p:spPr>
          <a:xfrm flipH="1">
            <a:off x="8653824" y="5058210"/>
            <a:ext cx="8066" cy="185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8660244" y="5503870"/>
            <a:ext cx="1645" cy="286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endCxn id="39" idx="0"/>
          </p:cNvCxnSpPr>
          <p:nvPr/>
        </p:nvCxnSpPr>
        <p:spPr>
          <a:xfrm flipH="1">
            <a:off x="8653822" y="5989876"/>
            <a:ext cx="8068" cy="315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5" idx="1"/>
          </p:cNvCxnSpPr>
          <p:nvPr/>
        </p:nvCxnSpPr>
        <p:spPr>
          <a:xfrm flipH="1">
            <a:off x="9060169" y="4001946"/>
            <a:ext cx="1192793" cy="710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8951966" y="4971793"/>
            <a:ext cx="1430390" cy="647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3" idx="1"/>
            <a:endCxn id="42" idx="3"/>
          </p:cNvCxnSpPr>
          <p:nvPr/>
        </p:nvCxnSpPr>
        <p:spPr>
          <a:xfrm flipH="1" flipV="1">
            <a:off x="2323327" y="2779896"/>
            <a:ext cx="435665" cy="50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5" idx="1"/>
          </p:cNvCxnSpPr>
          <p:nvPr/>
        </p:nvCxnSpPr>
        <p:spPr>
          <a:xfrm flipH="1" flipV="1">
            <a:off x="2373713" y="4172676"/>
            <a:ext cx="371465" cy="6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43" idx="2"/>
            <a:endCxn id="44" idx="0"/>
          </p:cNvCxnSpPr>
          <p:nvPr/>
        </p:nvCxnSpPr>
        <p:spPr>
          <a:xfrm>
            <a:off x="1811139" y="4348559"/>
            <a:ext cx="0" cy="36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811139" y="4971793"/>
            <a:ext cx="0" cy="36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72" idx="3"/>
          </p:cNvCxnSpPr>
          <p:nvPr/>
        </p:nvCxnSpPr>
        <p:spPr>
          <a:xfrm>
            <a:off x="2302622" y="5520583"/>
            <a:ext cx="666371" cy="537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67" idx="1"/>
          </p:cNvCxnSpPr>
          <p:nvPr/>
        </p:nvCxnSpPr>
        <p:spPr>
          <a:xfrm flipH="1" flipV="1">
            <a:off x="1227650" y="6062138"/>
            <a:ext cx="1481228" cy="186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47" idx="2"/>
          </p:cNvCxnSpPr>
          <p:nvPr/>
        </p:nvCxnSpPr>
        <p:spPr>
          <a:xfrm>
            <a:off x="10738998" y="2772056"/>
            <a:ext cx="7567" cy="369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10738998" y="3432214"/>
            <a:ext cx="7567" cy="369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26" idx="3"/>
            <a:endCxn id="83" idx="1"/>
          </p:cNvCxnSpPr>
          <p:nvPr/>
        </p:nvCxnSpPr>
        <p:spPr>
          <a:xfrm flipV="1">
            <a:off x="9222268" y="2583840"/>
            <a:ext cx="952145" cy="2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데이터 4"/>
          <p:cNvSpPr/>
          <p:nvPr/>
        </p:nvSpPr>
        <p:spPr>
          <a:xfrm>
            <a:off x="5033472" y="1452785"/>
            <a:ext cx="1301331" cy="531463"/>
          </a:xfrm>
          <a:prstGeom prst="flowChartInputOutpu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5256463" y="2247183"/>
            <a:ext cx="874806" cy="935586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순서도: 판단 6"/>
          <p:cNvSpPr/>
          <p:nvPr/>
        </p:nvSpPr>
        <p:spPr>
          <a:xfrm>
            <a:off x="5114154" y="3409112"/>
            <a:ext cx="1184227" cy="939447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08828" y="4661140"/>
            <a:ext cx="1231716" cy="10703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113500" y="78515"/>
            <a:ext cx="1410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 err="1"/>
              <a:t>Flwchart</a:t>
            </a:r>
            <a:r>
              <a:rPr lang="en-US" altLang="ko-KR" sz="1350" b="1" dirty="0"/>
              <a:t>_</a:t>
            </a:r>
            <a:r>
              <a:rPr lang="ko-KR" altLang="en-US" sz="1350" b="1" dirty="0"/>
              <a:t>유경희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95304" y="304800"/>
            <a:ext cx="1022700" cy="3482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142472" y="798097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2" name="순서도: 데이터 11"/>
          <p:cNvSpPr/>
          <p:nvPr/>
        </p:nvSpPr>
        <p:spPr>
          <a:xfrm>
            <a:off x="2693955" y="1663674"/>
            <a:ext cx="1124049" cy="558292"/>
          </a:xfrm>
          <a:prstGeom prst="flowChartInputOutp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" name="순서도: 판단 12"/>
          <p:cNvSpPr/>
          <p:nvPr/>
        </p:nvSpPr>
        <p:spPr>
          <a:xfrm>
            <a:off x="2758992" y="2436664"/>
            <a:ext cx="1124049" cy="696470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2795303" y="3272368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순서도: 판단 14"/>
          <p:cNvSpPr/>
          <p:nvPr/>
        </p:nvSpPr>
        <p:spPr>
          <a:xfrm>
            <a:off x="2745178" y="3830553"/>
            <a:ext cx="1124049" cy="696470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직사각형 15"/>
          <p:cNvSpPr/>
          <p:nvPr/>
        </p:nvSpPr>
        <p:spPr>
          <a:xfrm>
            <a:off x="2795302" y="4729656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/>
        </p:nvSpPr>
        <p:spPr>
          <a:xfrm>
            <a:off x="2795301" y="5295538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순서도: 판단 18"/>
          <p:cNvSpPr/>
          <p:nvPr/>
        </p:nvSpPr>
        <p:spPr>
          <a:xfrm>
            <a:off x="2722004" y="5857835"/>
            <a:ext cx="1169296" cy="781090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42475" y="200039"/>
            <a:ext cx="1022700" cy="3482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6" name="순서도: 판단 25"/>
          <p:cNvSpPr/>
          <p:nvPr/>
        </p:nvSpPr>
        <p:spPr>
          <a:xfrm>
            <a:off x="8098219" y="2238237"/>
            <a:ext cx="1124049" cy="696470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7" name="직사각형 26"/>
          <p:cNvSpPr/>
          <p:nvPr/>
        </p:nvSpPr>
        <p:spPr>
          <a:xfrm>
            <a:off x="8142474" y="3167608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직사각형 32"/>
          <p:cNvSpPr/>
          <p:nvPr/>
        </p:nvSpPr>
        <p:spPr>
          <a:xfrm>
            <a:off x="2795301" y="902858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4" name="직사각형 33"/>
          <p:cNvSpPr/>
          <p:nvPr/>
        </p:nvSpPr>
        <p:spPr>
          <a:xfrm>
            <a:off x="8142472" y="1558814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5" name="직사각형 34"/>
          <p:cNvSpPr/>
          <p:nvPr/>
        </p:nvSpPr>
        <p:spPr>
          <a:xfrm>
            <a:off x="8142474" y="3789322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순서도: 판단 35"/>
          <p:cNvSpPr/>
          <p:nvPr/>
        </p:nvSpPr>
        <p:spPr>
          <a:xfrm>
            <a:off x="8091797" y="4465020"/>
            <a:ext cx="1124049" cy="696470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7" name="직사각형 36"/>
          <p:cNvSpPr/>
          <p:nvPr/>
        </p:nvSpPr>
        <p:spPr>
          <a:xfrm>
            <a:off x="8142474" y="5243716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8" name="직사각형 37"/>
          <p:cNvSpPr/>
          <p:nvPr/>
        </p:nvSpPr>
        <p:spPr>
          <a:xfrm>
            <a:off x="8142472" y="5791472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9" name="직사각형 38"/>
          <p:cNvSpPr/>
          <p:nvPr/>
        </p:nvSpPr>
        <p:spPr>
          <a:xfrm>
            <a:off x="8142472" y="6305657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1" name="직사각형 40"/>
          <p:cNvSpPr/>
          <p:nvPr/>
        </p:nvSpPr>
        <p:spPr>
          <a:xfrm>
            <a:off x="9859760" y="22690"/>
            <a:ext cx="1743342" cy="2239017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00627" y="2613030"/>
            <a:ext cx="1022700" cy="3337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3" name="직사각형 42"/>
          <p:cNvSpPr/>
          <p:nvPr/>
        </p:nvSpPr>
        <p:spPr>
          <a:xfrm>
            <a:off x="1299789" y="3958688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4" name="직사각형 43"/>
          <p:cNvSpPr/>
          <p:nvPr/>
        </p:nvSpPr>
        <p:spPr>
          <a:xfrm>
            <a:off x="1299789" y="4712267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5" name="직사각형 44"/>
          <p:cNvSpPr/>
          <p:nvPr/>
        </p:nvSpPr>
        <p:spPr>
          <a:xfrm>
            <a:off x="1299789" y="5314546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7" name="직사각형 46"/>
          <p:cNvSpPr/>
          <p:nvPr/>
        </p:nvSpPr>
        <p:spPr>
          <a:xfrm>
            <a:off x="10227648" y="2382185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8" name="직사각형 47"/>
          <p:cNvSpPr/>
          <p:nvPr/>
        </p:nvSpPr>
        <p:spPr>
          <a:xfrm>
            <a:off x="10227648" y="3167608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9" name="직사각형 48"/>
          <p:cNvSpPr/>
          <p:nvPr/>
        </p:nvSpPr>
        <p:spPr>
          <a:xfrm>
            <a:off x="10227648" y="3789322"/>
            <a:ext cx="1022700" cy="3898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0" name="직사각형 49"/>
          <p:cNvSpPr/>
          <p:nvPr/>
        </p:nvSpPr>
        <p:spPr>
          <a:xfrm>
            <a:off x="165067" y="413711"/>
            <a:ext cx="1743342" cy="1680009"/>
          </a:xfrm>
          <a:prstGeom prst="rect">
            <a:avLst/>
          </a:prstGeom>
          <a:solidFill>
            <a:srgbClr val="E7E6E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382356" y="5273540"/>
            <a:ext cx="1228313" cy="11183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125820" y="1518461"/>
            <a:ext cx="116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동일 이름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이메일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회원 검색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349343" y="2696680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회원 </a:t>
            </a:r>
            <a:r>
              <a:rPr lang="en-US" altLang="ko-KR" sz="1000" dirty="0" smtClean="0"/>
              <a:t>DB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111591" y="3718502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일치하는 회원에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있는가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060793" y="4963497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일치하는 회원이 없습니다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67966" y="5245781"/>
            <a:ext cx="777668" cy="348236"/>
          </a:xfrm>
          <a:prstGeom prst="round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8" name="TextBox 57"/>
          <p:cNvSpPr txBox="1"/>
          <p:nvPr/>
        </p:nvSpPr>
        <p:spPr>
          <a:xfrm>
            <a:off x="5549412" y="5302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80935" y="369918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738269" y="994822"/>
            <a:ext cx="1140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아이디 찾기 신청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00614" y="2562086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전체 찾기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840259" y="407283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이메일 인증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788227" y="4803274"/>
            <a:ext cx="1011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인증메일</a:t>
            </a:r>
            <a:r>
              <a:rPr lang="ko-KR" altLang="en-US" sz="1000" dirty="0" smtClean="0"/>
              <a:t>  발송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764499" y="5346545"/>
            <a:ext cx="982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인증링크</a:t>
            </a:r>
            <a:r>
              <a:rPr lang="ko-KR" altLang="en-US" sz="1000" dirty="0" smtClean="0"/>
              <a:t> 선택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708878" y="6125255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유효시간내</a:t>
            </a:r>
            <a:r>
              <a:rPr lang="ko-KR" altLang="en-US" sz="1000" dirty="0" smtClean="0"/>
              <a:t> 인증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786020" y="3348924"/>
            <a:ext cx="982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인증방식 선택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463163" y="263898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메인화면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258163" y="4056082"/>
            <a:ext cx="1140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휴대폰 인증 선택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341792" y="4784091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SMS</a:t>
            </a:r>
            <a:r>
              <a:rPr lang="ko-KR" altLang="en-US" sz="1000" dirty="0" smtClean="0"/>
              <a:t>인증 발송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319660" y="5397472"/>
            <a:ext cx="982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인증번호 입력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162340" y="266668"/>
            <a:ext cx="982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비밀번호 찾기</a:t>
            </a:r>
            <a:endParaRPr lang="en-US" altLang="ko-KR" sz="1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8074178" y="858822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비밀번호 찾기 신청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8162342" y="1598904"/>
            <a:ext cx="982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인증방식 선택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8163563" y="2430528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이메일 인증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136299" y="3257274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인증 메일 발송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8150725" y="3872019"/>
            <a:ext cx="982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인증링크</a:t>
            </a:r>
            <a:r>
              <a:rPr lang="ko-KR" altLang="en-US" sz="1000" dirty="0" smtClean="0"/>
              <a:t> 클릭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8226460" y="4600818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유효시간</a:t>
            </a:r>
            <a:r>
              <a:rPr lang="ko-KR" altLang="en-US" sz="1000" dirty="0" smtClean="0"/>
              <a:t> 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인증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8254339" y="53145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인증완료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8104643" y="5857835"/>
            <a:ext cx="1111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비밀번호 재설정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8077380" y="6390864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비밀번호 재설정 완료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174413" y="2460729"/>
            <a:ext cx="1140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휴대폰 인증 선택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124721" y="3265360"/>
            <a:ext cx="1239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SMS </a:t>
            </a:r>
            <a:r>
              <a:rPr lang="ko-KR" altLang="en-US" sz="1000" dirty="0" smtClean="0"/>
              <a:t>인증번호 발송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252962" y="3878835"/>
            <a:ext cx="982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인증번호 입력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82356" y="5678822"/>
            <a:ext cx="1326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유효시간이</a:t>
            </a:r>
            <a:r>
              <a:rPr lang="ko-KR" altLang="en-US" sz="700" dirty="0" smtClean="0"/>
              <a:t> 만료 되었습니다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ko-KR" altLang="en-US" sz="700" dirty="0" smtClean="0"/>
              <a:t>이메일을 다시 요청해주세요</a:t>
            </a:r>
            <a:endParaRPr lang="ko-KR" altLang="en-US" sz="7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0607678" y="5980945"/>
            <a:ext cx="777668" cy="348236"/>
          </a:xfrm>
          <a:prstGeom prst="round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/>
          <p:cNvSpPr txBox="1"/>
          <p:nvPr/>
        </p:nvSpPr>
        <p:spPr>
          <a:xfrm>
            <a:off x="10775939" y="605823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24813" y="5499061"/>
            <a:ext cx="1228313" cy="111834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-40589" y="5891217"/>
            <a:ext cx="139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유효시간이</a:t>
            </a:r>
            <a:r>
              <a:rPr lang="ko-KR" altLang="en-US" sz="700" dirty="0" smtClean="0"/>
              <a:t> 만료 되었습니다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ko-KR" altLang="en-US" sz="700" dirty="0" smtClean="0"/>
              <a:t>인증메일을 다시 요청해주세요</a:t>
            </a:r>
            <a:endParaRPr lang="ko-KR" altLang="en-US" sz="7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50135" y="6212120"/>
            <a:ext cx="724086" cy="342582"/>
          </a:xfrm>
          <a:prstGeom prst="round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4" name="TextBox 93"/>
          <p:cNvSpPr txBox="1"/>
          <p:nvPr/>
        </p:nvSpPr>
        <p:spPr>
          <a:xfrm>
            <a:off x="367122" y="624836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>
            <a:stCxn id="5" idx="4"/>
            <a:endCxn id="6" idx="1"/>
          </p:cNvCxnSpPr>
          <p:nvPr/>
        </p:nvCxnSpPr>
        <p:spPr>
          <a:xfrm>
            <a:off x="5684138" y="1984248"/>
            <a:ext cx="9728" cy="262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  <a:endCxn id="7" idx="0"/>
          </p:cNvCxnSpPr>
          <p:nvPr/>
        </p:nvCxnSpPr>
        <p:spPr>
          <a:xfrm>
            <a:off x="5693866" y="3182769"/>
            <a:ext cx="12402" cy="2263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850371" y="1756315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부분</a:t>
            </a:r>
            <a:r>
              <a:rPr lang="en-US" altLang="ko-KR" sz="1000" dirty="0" smtClean="0"/>
              <a:t>Block</a:t>
            </a:r>
          </a:p>
          <a:p>
            <a:pPr algn="ctr"/>
            <a:r>
              <a:rPr lang="ko-KR" altLang="en-US" sz="1000" dirty="0" smtClean="0"/>
              <a:t>아이디 노출</a:t>
            </a:r>
            <a:endParaRPr lang="ko-KR" altLang="en-US" sz="1000" dirty="0"/>
          </a:p>
        </p:txBody>
      </p:sp>
      <p:sp>
        <p:nvSpPr>
          <p:cNvPr id="137" name="직사각형 136"/>
          <p:cNvSpPr/>
          <p:nvPr/>
        </p:nvSpPr>
        <p:spPr>
          <a:xfrm>
            <a:off x="9867327" y="22078"/>
            <a:ext cx="1735775" cy="289449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250135" y="857999"/>
            <a:ext cx="1561004" cy="254786"/>
          </a:xfrm>
          <a:prstGeom prst="rect">
            <a:avLst/>
          </a:prstGeom>
          <a:solidFill>
            <a:srgbClr val="F3F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250135" y="1227349"/>
            <a:ext cx="1561004" cy="254786"/>
          </a:xfrm>
          <a:prstGeom prst="rect">
            <a:avLst/>
          </a:prstGeom>
          <a:solidFill>
            <a:srgbClr val="F3F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250135" y="1626356"/>
            <a:ext cx="1561004" cy="254786"/>
          </a:xfrm>
          <a:prstGeom prst="rect">
            <a:avLst/>
          </a:prstGeom>
          <a:solidFill>
            <a:srgbClr val="F3F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9958496" y="353747"/>
            <a:ext cx="1561004" cy="19814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9958496" y="599905"/>
            <a:ext cx="1561004" cy="19814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9958496" y="840274"/>
            <a:ext cx="1561004" cy="19814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9958496" y="1097738"/>
            <a:ext cx="1561004" cy="19814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9958496" y="1363666"/>
            <a:ext cx="1561004" cy="198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9958496" y="1644911"/>
            <a:ext cx="1561004" cy="198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9958496" y="1927159"/>
            <a:ext cx="1561004" cy="19814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65067" y="413711"/>
            <a:ext cx="1743342" cy="304136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599970" y="448035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아이디 찾기 </a:t>
            </a:r>
            <a:endParaRPr lang="ko-KR" alt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52869" y="866264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필드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88749" y="1259402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필드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이메일</a:t>
            </a:r>
            <a:endParaRPr lang="ko-KR" altLang="en-US" sz="1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46081" y="1642737"/>
            <a:ext cx="1191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필드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아이디 찾기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0284460" y="44777"/>
            <a:ext cx="982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비밀번호 찾기</a:t>
            </a:r>
            <a:endParaRPr lang="ko-KR" altLang="en-US" sz="1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0322931" y="36991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필드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0350109" y="55635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필드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322928" y="821667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필드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이메일</a:t>
            </a:r>
            <a:endParaRPr lang="ko-KR" alt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066450" y="1086737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[</a:t>
            </a:r>
            <a:r>
              <a:rPr lang="ko-KR" altLang="en-US" sz="1000" dirty="0" err="1" smtClean="0"/>
              <a:t>라디오버튼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입력방식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0357204" y="136099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이메일 인증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10369343" y="1649418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휴대폰 인증</a:t>
            </a:r>
            <a:endParaRPr lang="ko-KR" alt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0116141" y="190573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버튼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비밀번호 찾기</a:t>
            </a:r>
            <a:endParaRPr lang="ko-KR" alt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452345" y="256564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Y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683729" y="256564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Y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744156" y="285657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Y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44156" y="4377373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Y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848426" y="277947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Y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848426" y="499330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Y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453967" y="221450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rot="1720649">
            <a:off x="9639754" y="4948108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403205" y="2313736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 rot="634764">
            <a:off x="1949418" y="5847286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2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65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319</Words>
  <Application>Microsoft Office PowerPoint</Application>
  <PresentationFormat>와이드스크린</PresentationFormat>
  <Paragraphs>124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27</dc:creator>
  <cp:lastModifiedBy>27</cp:lastModifiedBy>
  <cp:revision>21</cp:revision>
  <dcterms:created xsi:type="dcterms:W3CDTF">2023-10-12T00:05:21Z</dcterms:created>
  <dcterms:modified xsi:type="dcterms:W3CDTF">2023-10-13T00:40:24Z</dcterms:modified>
</cp:coreProperties>
</file>