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4A426C-78A7-4434-85F9-FF46E612D835}">
  <a:tblStyle styleId="{CB4A426C-78A7-4434-85F9-FF46E612D8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bfe53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7bfe53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7bfe53c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7bfe53c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Sprout: </a:t>
            </a:r>
            <a:r>
              <a:rPr lang="en" sz="3700"/>
              <a:t>an app for house plant enthusiasts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				Keidra Carter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73075" y="171552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</a:rPr>
              <a:t> </a:t>
            </a:r>
            <a:r>
              <a:rPr lang="en"/>
              <a:t>How to Install</a:t>
            </a:r>
            <a:r>
              <a:rPr lang="en" sz="2400"/>
              <a:t>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Business Context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Sprout was created with 2 main intentions: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Plant Care Reminders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Alert plant owners when watering, repotting, fertilizing, etc. are needed!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Community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Allow members of the plant community to share their collection and knowledge.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61750" y="548025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93250" y="1567713"/>
            <a:ext cx="2780100" cy="3087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173975" y="1567725"/>
            <a:ext cx="2908200" cy="3087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486350" y="1567725"/>
            <a:ext cx="24816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Figma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173975" y="1567725"/>
            <a:ext cx="24816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Lists</a:t>
            </a:r>
            <a:endParaRPr b="0" sz="1400">
              <a:solidFill>
                <a:schemeClr val="lt1"/>
              </a:solidFill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50" y="2053688"/>
            <a:ext cx="2393923" cy="214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050" y="2039688"/>
            <a:ext cx="2075899" cy="21713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6126225" y="1567725"/>
            <a:ext cx="2908200" cy="3087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6375875" y="1567725"/>
            <a:ext cx="24816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User Stories</a:t>
            </a:r>
            <a:endParaRPr b="0" sz="1400">
              <a:solidFill>
                <a:schemeClr val="lt1"/>
              </a:solidFill>
            </a:endParaRPr>
          </a:p>
        </p:txBody>
      </p:sp>
      <p:graphicFrame>
        <p:nvGraphicFramePr>
          <p:cNvPr id="95" name="Google Shape;95;p15"/>
          <p:cNvGraphicFramePr/>
          <p:nvPr/>
        </p:nvGraphicFramePr>
        <p:xfrm>
          <a:off x="6507775" y="2039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{CB4A426C-78A7-4434-85F9-FF46E612D835}</a:tableStyleId>
              </a:tblPr>
              <a:tblGrid>
                <a:gridCol w="570325"/>
                <a:gridCol w="570325"/>
                <a:gridCol w="570325"/>
                <a:gridCol w="570325"/>
              </a:tblGrid>
              <a:tr h="3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Title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Pri.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Notes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2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Search Plants on the Plant Info Page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done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done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72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Add Plants to Profiles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high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72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Create Profiles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high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6"/>
          <p:cNvGrpSpPr/>
          <p:nvPr/>
        </p:nvGrpSpPr>
        <p:grpSpPr>
          <a:xfrm>
            <a:off x="7248525" y="3439748"/>
            <a:ext cx="1815101" cy="1703747"/>
            <a:chOff x="7270400" y="1688260"/>
            <a:chExt cx="1815101" cy="2257516"/>
          </a:xfrm>
        </p:grpSpPr>
        <p:pic>
          <p:nvPicPr>
            <p:cNvPr id="102" name="Google Shape;10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0400" y="1828087"/>
              <a:ext cx="1815101" cy="2055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3" name="Google Shape;103;p16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639313" y="1712317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6"/>
            <p:cNvSpPr txBox="1"/>
            <p:nvPr/>
          </p:nvSpPr>
          <p:spPr>
            <a:xfrm>
              <a:off x="7270450" y="1962777"/>
              <a:ext cx="1815000" cy="19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38761D"/>
                  </a:solidFill>
                  <a:latin typeface="Raleway"/>
                  <a:ea typeface="Raleway"/>
                  <a:cs typeface="Raleway"/>
                  <a:sym typeface="Raleway"/>
                </a:rPr>
                <a:t>Home Page</a:t>
              </a:r>
              <a:endParaRPr b="1" sz="11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305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Raleway"/>
                <a:buChar char="❖"/>
              </a:pPr>
              <a:r>
                <a:rPr lang="en" sz="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Font imported from Google</a:t>
              </a:r>
              <a:endParaRPr sz="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Raleway"/>
                <a:buChar char="❖"/>
              </a:pPr>
              <a:r>
                <a:rPr lang="en" sz="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Confetti imported from npm react package</a:t>
              </a:r>
              <a:endParaRPr sz="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Raleway"/>
                <a:buChar char="❖"/>
              </a:pPr>
              <a:r>
                <a:rPr lang="en" sz="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Giphy embedded via iframe</a:t>
              </a:r>
              <a:endParaRPr sz="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Raleway"/>
                <a:buChar char="❖"/>
              </a:pPr>
              <a:r>
                <a:rPr lang="en" sz="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Navbar created via bootstrap</a:t>
              </a:r>
              <a:endParaRPr sz="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30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700"/>
                <a:buFont typeface="Raleway"/>
                <a:buChar char="❖"/>
              </a:pPr>
              <a:r>
                <a:rPr lang="en" sz="7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Contact icons imported from FontAwesome</a:t>
              </a:r>
              <a:endParaRPr sz="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4677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575" y="0"/>
            <a:ext cx="45719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19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7"/>
          <p:cNvGrpSpPr/>
          <p:nvPr/>
        </p:nvGrpSpPr>
        <p:grpSpPr>
          <a:xfrm>
            <a:off x="7327981" y="3096765"/>
            <a:ext cx="1833789" cy="1826391"/>
            <a:chOff x="12525600" y="1450980"/>
            <a:chExt cx="2212050" cy="2504994"/>
          </a:xfrm>
        </p:grpSpPr>
        <p:pic>
          <p:nvPicPr>
            <p:cNvPr id="113" name="Google Shape;11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525600" y="1450980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4" name="Google Shape;114;p17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13092988" y="1475060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7"/>
            <p:cNvSpPr txBox="1"/>
            <p:nvPr/>
          </p:nvSpPr>
          <p:spPr>
            <a:xfrm>
              <a:off x="12667125" y="1701489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8761D"/>
                  </a:solidFill>
                  <a:latin typeface="Raleway"/>
                  <a:ea typeface="Raleway"/>
                  <a:cs typeface="Raleway"/>
                  <a:sym typeface="Raleway"/>
                </a:rPr>
                <a:t>Plant Info Page</a:t>
              </a:r>
              <a:endParaRPr b="1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Raleway"/>
                <a:buChar char="❖"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Font imported from Google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Raleway"/>
                <a:buChar char="❖"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Utilizes bootstrap to organize cards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Raleway"/>
                <a:buChar char="❖"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Fetching data from external plant API utilizing useEffect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Raleway"/>
                <a:buChar char="❖"/>
              </a:pPr>
              <a:r>
                <a:rPr lang="en" sz="6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Utilizes React Modal component to single out selected card </a:t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</a:rPr>
              <a:t>More to Come…</a:t>
            </a:r>
            <a:endParaRPr b="1" sz="3000"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Account and Market features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overall UI</a:t>
            </a:r>
            <a:endParaRPr sz="1800"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17040" r="17040" t="0"/>
          <a:stretch/>
        </p:blipFill>
        <p:spPr>
          <a:xfrm>
            <a:off x="4488725" y="0"/>
            <a:ext cx="4655272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1998" cy="514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9"/>
          <p:cNvGrpSpPr/>
          <p:nvPr/>
        </p:nvGrpSpPr>
        <p:grpSpPr>
          <a:xfrm>
            <a:off x="7257775" y="2571748"/>
            <a:ext cx="1833800" cy="2351400"/>
            <a:chOff x="12440913" y="730892"/>
            <a:chExt cx="2212063" cy="3225072"/>
          </a:xfrm>
        </p:grpSpPr>
        <p:pic>
          <p:nvPicPr>
            <p:cNvPr id="129" name="Google Shape;129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440913" y="730892"/>
              <a:ext cx="2212063" cy="3225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0" name="Google Shape;130;p19"/>
            <p:cNvPicPr preferRelativeResize="0"/>
            <p:nvPr/>
          </p:nvPicPr>
          <p:blipFill rotWithShape="1">
            <a:blip r:embed="rId6">
              <a:alphaModFix/>
            </a:blip>
            <a:srcRect b="10011" l="9244" r="2118" t="5926"/>
            <a:stretch/>
          </p:blipFill>
          <p:spPr>
            <a:xfrm rot="154826">
              <a:off x="13008308" y="754960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9"/>
            <p:cNvSpPr txBox="1"/>
            <p:nvPr/>
          </p:nvSpPr>
          <p:spPr>
            <a:xfrm>
              <a:off x="12582445" y="1161714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8761D"/>
                  </a:solidFill>
                  <a:latin typeface="Raleway"/>
                  <a:ea typeface="Raleway"/>
                  <a:cs typeface="Raleway"/>
                  <a:sym typeface="Raleway"/>
                </a:rPr>
                <a:t>Testing</a:t>
              </a:r>
              <a:endParaRPr b="1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85750" lvl="0" marL="45720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aleway"/>
                <a:buChar char="❖"/>
              </a:pPr>
              <a:r>
                <a:rPr lang="en" sz="900">
                  <a:solidFill>
                    <a:schemeClr val="dk2"/>
                  </a:solidFill>
                </a:rPr>
                <a:t>Snapshot Test</a:t>
              </a:r>
              <a:endParaRPr sz="900">
                <a:solidFill>
                  <a:schemeClr val="dk2"/>
                </a:solidFill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aleway"/>
                <a:buChar char="❖"/>
              </a:pPr>
              <a:r>
                <a:rPr lang="en" sz="900">
                  <a:solidFill>
                    <a:schemeClr val="dk2"/>
                  </a:solidFill>
                </a:rPr>
                <a:t>Fetch Plants Test</a:t>
              </a:r>
              <a:endParaRPr sz="900">
                <a:solidFill>
                  <a:schemeClr val="dk2"/>
                </a:solidFill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aleway"/>
                <a:buChar char="❖"/>
              </a:pPr>
              <a:r>
                <a:rPr lang="en" sz="900">
                  <a:solidFill>
                    <a:schemeClr val="dk2"/>
                  </a:solidFill>
                </a:rPr>
                <a:t>Search Functionality Test</a:t>
              </a:r>
              <a:endParaRPr sz="900">
                <a:solidFill>
                  <a:schemeClr val="dk2"/>
                </a:solidFill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aleway"/>
                <a:buChar char="❖"/>
              </a:pPr>
              <a:r>
                <a:rPr lang="en" sz="900">
                  <a:solidFill>
                    <a:schemeClr val="dk2"/>
                  </a:solidFill>
                </a:rPr>
                <a:t>Fetch Plant Details Test:</a:t>
              </a:r>
              <a:endParaRPr sz="900">
                <a:solidFill>
                  <a:schemeClr val="dk2"/>
                </a:solidFill>
              </a:endParaRPr>
            </a:p>
            <a:p>
              <a:pPr indent="-2857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Raleway"/>
                <a:buChar char="❖"/>
              </a:pPr>
              <a:r>
                <a:rPr lang="en" sz="900">
                  <a:solidFill>
                    <a:schemeClr val="dk2"/>
                  </a:solidFill>
                </a:rPr>
                <a:t>Modal Close Test</a:t>
              </a:r>
              <a:endParaRPr sz="900">
                <a:solidFill>
                  <a:schemeClr val="dk2"/>
                </a:solidFill>
              </a:endParaRPr>
            </a:p>
            <a:p>
              <a:pPr indent="0" lvl="0" marL="45720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5"/>
            <a:ext cx="42546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7" name="Google Shape;137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2855538" y="5645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Organization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5650" y="1263675"/>
            <a:ext cx="1032675" cy="3650575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4841525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</a:rPr>
              <a:t>Database…</a:t>
            </a:r>
            <a:endParaRPr sz="3000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External database via MongoDB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CRUD operations ran through Postman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382499" cy="26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50" y="2457125"/>
            <a:ext cx="3601100" cy="255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