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F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1150-9B01-4338-9CAC-B7E9EE318A37}" type="datetimeFigureOut">
              <a:rPr lang="ko-KR" altLang="en-US" smtClean="0"/>
              <a:pPr/>
              <a:t>2008-08-23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E446-F673-4980-92C8-6F553E06F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/>
              <a:t>Javascript as Mini-lang on Perl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김현승</a:t>
            </a:r>
            <a:r>
              <a:rPr lang="en-US" altLang="ko-KR" dirty="0" smtClean="0"/>
              <a:t>@</a:t>
            </a:r>
            <a:r>
              <a:rPr lang="ko-KR" altLang="en-US" dirty="0" err="1" smtClean="0"/>
              <a:t>펄마니아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#3. </a:t>
            </a:r>
            <a:r>
              <a:rPr lang="ko-KR" altLang="en-US" dirty="0" smtClean="0"/>
              <a:t>자바스크립트 </a:t>
            </a:r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3600" dirty="0" smtClean="0">
                <a:solidFill>
                  <a:srgbClr val="00B050"/>
                </a:solidFill>
              </a:rPr>
              <a:t># </a:t>
            </a:r>
            <a:r>
              <a:rPr lang="ko-KR" altLang="en-US" sz="3600" dirty="0" smtClean="0">
                <a:solidFill>
                  <a:srgbClr val="00B050"/>
                </a:solidFill>
              </a:rPr>
              <a:t>자바스크립트 작성 </a:t>
            </a:r>
          </a:p>
          <a:p>
            <a:pPr>
              <a:buNone/>
            </a:pP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$JS </a:t>
            </a:r>
            <a:r>
              <a:rPr lang="en-US" altLang="ko-KR" sz="3600" dirty="0" smtClean="0"/>
              <a:t>= &lt;&lt;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END_OF_JS</a:t>
            </a:r>
            <a:r>
              <a:rPr lang="en-US" altLang="ko-KR" sz="3600" dirty="0" smtClean="0"/>
              <a:t>;</a:t>
            </a:r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// here is JavaScript world</a:t>
            </a:r>
          </a:p>
          <a:p>
            <a:pPr>
              <a:buNone/>
            </a:pP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36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 hello = </a:t>
            </a:r>
            <a:r>
              <a:rPr lang="en-US" altLang="ko-KR" sz="3600" dirty="0" err="1" smtClean="0">
                <a:solidFill>
                  <a:schemeClr val="bg1">
                    <a:lumMod val="50000"/>
                  </a:schemeClr>
                </a:solidFill>
              </a:rPr>
              <a:t>PerlObject.HelloPerl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(); // </a:t>
            </a:r>
            <a:r>
              <a:rPr lang="en-US" altLang="ko-KR" sz="3600" dirty="0" err="1" smtClean="0">
                <a:solidFill>
                  <a:schemeClr val="bg1">
                    <a:lumMod val="50000"/>
                  </a:schemeClr>
                </a:solidFill>
              </a:rPr>
              <a:t>perl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scalar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를 그대로 받는다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	hello = hello + " in JavaScript world!!\\n"; //  scalar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를 가공하고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	Print(hello); //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</a:rPr>
              <a:t>외부세계로 보낸다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</a:rPr>
              <a:t>END_OF_JS</a:t>
            </a:r>
          </a:p>
          <a:p>
            <a:pPr>
              <a:buNone/>
            </a:pPr>
            <a:endParaRPr lang="en-US" altLang="ko-KR" sz="3600" dirty="0" smtClean="0"/>
          </a:p>
          <a:p>
            <a:pPr>
              <a:buNone/>
            </a:pPr>
            <a:r>
              <a:rPr lang="en-US" altLang="ko-KR" sz="3600" dirty="0" smtClean="0">
                <a:solidFill>
                  <a:srgbClr val="00B050"/>
                </a:solidFill>
              </a:rPr>
              <a:t># </a:t>
            </a:r>
            <a:r>
              <a:rPr lang="ko-KR" altLang="en-US" sz="3600" dirty="0" smtClean="0">
                <a:solidFill>
                  <a:srgbClr val="00B050"/>
                </a:solidFill>
              </a:rPr>
              <a:t>자바스크립트로 제어 시작</a:t>
            </a:r>
          </a:p>
          <a:p>
            <a:pPr>
              <a:buNone/>
            </a:pP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3600" dirty="0" err="1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altLang="ko-KR" sz="3600" dirty="0" smtClean="0"/>
              <a:t>-&gt;</a:t>
            </a:r>
            <a:r>
              <a:rPr lang="en-US" altLang="ko-KR" sz="3600" dirty="0" err="1" smtClean="0">
                <a:solidFill>
                  <a:schemeClr val="accent2">
                    <a:lumMod val="75000"/>
                  </a:schemeClr>
                </a:solidFill>
              </a:rPr>
              <a:t>eval</a:t>
            </a:r>
            <a:r>
              <a:rPr lang="en-US" altLang="ko-KR" sz="3600" dirty="0" smtClean="0"/>
              <a:t>( 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$JS </a:t>
            </a:r>
            <a:r>
              <a:rPr lang="en-US" altLang="ko-KR" sz="3600" dirty="0" smtClean="0"/>
              <a:t>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#4.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실행결과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perl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 sample.pl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Hello Perl 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in JavaScript world!!</a:t>
            </a:r>
          </a:p>
          <a:p>
            <a:pPr>
              <a:buNone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$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Mini-Lang </a:t>
            </a:r>
            <a:r>
              <a:rPr lang="ko-KR" altLang="en-US" dirty="0" smtClean="0"/>
              <a:t>으로써의 가능성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JavaScript </a:t>
            </a:r>
            <a:r>
              <a:rPr lang="ko-KR" altLang="en-US" dirty="0" smtClean="0"/>
              <a:t>는 진입장벽이 높지 않다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JavaScript </a:t>
            </a:r>
            <a:r>
              <a:rPr lang="ko-KR" altLang="en-US" dirty="0" smtClean="0"/>
              <a:t>는 삼각함수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정규표현식등을</a:t>
            </a:r>
            <a:r>
              <a:rPr lang="ko-KR" altLang="en-US" dirty="0" smtClean="0"/>
              <a:t> 사용할 수 있는 풍부한 </a:t>
            </a:r>
            <a:r>
              <a:rPr lang="en-US" altLang="ko-KR" dirty="0" smtClean="0"/>
              <a:t>Core</a:t>
            </a:r>
            <a:r>
              <a:rPr lang="ko-KR" altLang="en-US" dirty="0" smtClean="0"/>
              <a:t>를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외부와 단절되어 안전하다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핵심코어와 </a:t>
            </a:r>
            <a:r>
              <a:rPr lang="ko-KR" altLang="en-US" dirty="0" err="1" smtClean="0"/>
              <a:t>비지니스로직을</a:t>
            </a:r>
            <a:r>
              <a:rPr lang="ko-KR" altLang="en-US" dirty="0" smtClean="0"/>
              <a:t>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내가 나설 필요가 없다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ECMA Script</a:t>
            </a:r>
          </a:p>
          <a:p>
            <a:endParaRPr lang="en-US" altLang="ko-KR" dirty="0"/>
          </a:p>
          <a:p>
            <a:r>
              <a:rPr lang="en-US" altLang="ko-KR" dirty="0" smtClean="0"/>
              <a:t>Web </a:t>
            </a:r>
            <a:r>
              <a:rPr lang="ko-KR" altLang="en-US" dirty="0" smtClean="0"/>
              <a:t>이 성행하면서 자리를 확고히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AJAX </a:t>
            </a:r>
            <a:r>
              <a:rPr lang="ko-KR" altLang="en-US" dirty="0" smtClean="0"/>
              <a:t>로 진화하면서 개발패러다임을 변화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익숙한 문법의 </a:t>
            </a:r>
            <a:r>
              <a:rPr lang="ko-KR" altLang="en-US" dirty="0" err="1" smtClean="0"/>
              <a:t>약형언어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인력 수급이 매우 쉽다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Perl </a:t>
            </a:r>
            <a:r>
              <a:rPr lang="ko-KR" altLang="en-US" dirty="0" smtClean="0"/>
              <a:t>개발자의 고민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유지보수인력 확보 어려움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사용자의 참여를 </a:t>
            </a:r>
            <a:r>
              <a:rPr lang="ko-KR" altLang="en-US" dirty="0" err="1" smtClean="0"/>
              <a:t>끌어들일때의</a:t>
            </a:r>
            <a:r>
              <a:rPr lang="ko-KR" altLang="en-US" dirty="0" smtClean="0"/>
              <a:t> 어려움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보안 문제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학습 문제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의 만남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Perl</a:t>
            </a:r>
            <a:r>
              <a:rPr lang="ko-KR" altLang="en-US" dirty="0" smtClean="0"/>
              <a:t>로 핵심기능을 구현하고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JavaScript</a:t>
            </a:r>
            <a:r>
              <a:rPr lang="ko-KR" altLang="en-US" dirty="0" smtClean="0"/>
              <a:t>로 흐름을 제어한다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의 만남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Perl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 핵심기능을 구현하고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ko-KR" altLang="en-US" dirty="0" smtClean="0"/>
              <a:t>빨리 만들고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JavaScript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 흐름을 제어한다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누구나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Spider Monkey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FireFox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사용되는 </a:t>
            </a:r>
            <a:r>
              <a:rPr lang="en-US" altLang="ko-KR" dirty="0" smtClean="0"/>
              <a:t>JavaScript Engine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Math, Array </a:t>
            </a:r>
            <a:r>
              <a:rPr lang="ko-KR" altLang="en-US" dirty="0" smtClean="0"/>
              <a:t>같은 것은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Document, Event </a:t>
            </a:r>
            <a:r>
              <a:rPr lang="ko-KR" altLang="en-US" dirty="0" smtClean="0"/>
              <a:t>같은 것은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Documents and Settings\root\바탕 화면\ScreenHunter_01 Aug. 22 23.4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26"/>
            <a:ext cx="2705100" cy="581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4282" y="928670"/>
            <a:ext cx="8786874" cy="55007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Real World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57290" y="1071546"/>
            <a:ext cx="7572428" cy="5000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Perl World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86380" y="2357430"/>
            <a:ext cx="3571900" cy="32861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JavaScript World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857356" y="4643446"/>
            <a:ext cx="2571768" cy="5000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</a:t>
            </a:r>
            <a:r>
              <a:rPr lang="en-US" altLang="ko-KR" dirty="0" err="1" smtClean="0"/>
              <a:t>get_hello_string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72132" y="3071810"/>
            <a:ext cx="1500198" cy="5000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Print()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15008" y="4643446"/>
            <a:ext cx="2143140" cy="5000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G</a:t>
            </a:r>
            <a:r>
              <a:rPr lang="en-US" altLang="ko-KR" dirty="0" err="1" smtClean="0"/>
              <a:t>etHelloString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" name="왼쪽/오른쪽 화살표 11"/>
          <p:cNvSpPr/>
          <p:nvPr/>
        </p:nvSpPr>
        <p:spPr>
          <a:xfrm>
            <a:off x="4357686" y="4643446"/>
            <a:ext cx="1285884" cy="484632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BIND</a:t>
            </a:r>
            <a:endParaRPr lang="ko-KR" altLang="en-US" dirty="0"/>
          </a:p>
        </p:txBody>
      </p:sp>
      <p:sp>
        <p:nvSpPr>
          <p:cNvPr id="14" name="굽은 화살표 13"/>
          <p:cNvSpPr/>
          <p:nvPr/>
        </p:nvSpPr>
        <p:spPr>
          <a:xfrm rot="5400000">
            <a:off x="6500826" y="4286256"/>
            <a:ext cx="500066" cy="357190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050" y="4000504"/>
            <a:ext cx="143218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PerlObject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flipH="1">
            <a:off x="1000100" y="3071810"/>
            <a:ext cx="1000132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7158" y="31432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shell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57356" y="3071810"/>
            <a:ext cx="2571768" cy="5000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print()</a:t>
            </a:r>
            <a:endParaRPr lang="ko-KR" altLang="en-US" dirty="0"/>
          </a:p>
        </p:txBody>
      </p:sp>
      <p:sp>
        <p:nvSpPr>
          <p:cNvPr id="13" name="왼쪽/오른쪽 화살표 12"/>
          <p:cNvSpPr/>
          <p:nvPr/>
        </p:nvSpPr>
        <p:spPr>
          <a:xfrm>
            <a:off x="4357686" y="3071810"/>
            <a:ext cx="1285884" cy="484632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BIND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429520" y="3000372"/>
            <a:ext cx="135732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solidFill>
                  <a:srgbClr val="FFFF00"/>
                </a:solidFill>
              </a:rPr>
              <a:t>JavaScript</a:t>
            </a:r>
          </a:p>
          <a:p>
            <a:pPr algn="ctr"/>
            <a:r>
              <a:rPr lang="en-US" altLang="ko-KR" b="1" i="1" dirty="0" smtClean="0">
                <a:solidFill>
                  <a:srgbClr val="FFFF00"/>
                </a:solidFill>
              </a:rPr>
              <a:t>CODE</a:t>
            </a:r>
            <a:endParaRPr lang="ko-KR" altLang="en-US" b="1" i="1" dirty="0">
              <a:solidFill>
                <a:srgbClr val="FFFF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72132" y="3929066"/>
            <a:ext cx="1500198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PerlObject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4357686" y="3929066"/>
            <a:ext cx="1285884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6929454" y="3071810"/>
            <a:ext cx="571504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6929454" y="3929066"/>
            <a:ext cx="571504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굽은 화살표 24"/>
          <p:cNvSpPr/>
          <p:nvPr/>
        </p:nvSpPr>
        <p:spPr>
          <a:xfrm rot="10800000" flipH="1">
            <a:off x="4429124" y="2214554"/>
            <a:ext cx="928694" cy="571504"/>
          </a:xfrm>
          <a:prstGeom prst="ben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71604" y="1785926"/>
            <a:ext cx="700092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JavaScript::</a:t>
            </a:r>
            <a:r>
              <a:rPr lang="en-US" altLang="ko-KR" dirty="0" err="1" smtClean="0"/>
              <a:t>SpiderMonkey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(“</a:t>
            </a:r>
            <a:r>
              <a:rPr lang="en-US" altLang="ko-KR" b="1" i="1" dirty="0" smtClean="0">
                <a:solidFill>
                  <a:srgbClr val="FFFF00"/>
                </a:solidFill>
              </a:rPr>
              <a:t>JavaScript CODE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바인딩할</a:t>
            </a:r>
            <a:r>
              <a:rPr lang="ko-KR" altLang="en-US" dirty="0" smtClean="0"/>
              <a:t> 함수의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rgbClr val="F2FFD9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#!/</a:t>
            </a:r>
            <a:r>
              <a:rPr lang="en-US" altLang="ko-KR" dirty="0" err="1" smtClean="0">
                <a:solidFill>
                  <a:srgbClr val="00B050"/>
                </a:solidFill>
              </a:rPr>
              <a:t>usr</a:t>
            </a:r>
            <a:r>
              <a:rPr lang="en-US" altLang="ko-KR" dirty="0" smtClean="0">
                <a:solidFill>
                  <a:srgbClr val="00B050"/>
                </a:solidFill>
              </a:rPr>
              <a:t>/bin/</a:t>
            </a:r>
            <a:r>
              <a:rPr lang="en-US" altLang="ko-KR" dirty="0" err="1" smtClean="0">
                <a:solidFill>
                  <a:srgbClr val="00B050"/>
                </a:solidFill>
              </a:rPr>
              <a:t>perl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JavaScript::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SpiderMonkey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en-US" altLang="ko-KR" dirty="0" err="1" smtClean="0">
                <a:solidFill>
                  <a:srgbClr val="00B050"/>
                </a:solidFill>
              </a:rPr>
              <a:t>perl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로 함수 구현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hello_perl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# hello </a:t>
            </a:r>
            <a:r>
              <a:rPr lang="en-US" altLang="ko-KR" dirty="0" err="1" smtClean="0">
                <a:solidFill>
                  <a:srgbClr val="00B050"/>
                </a:solidFill>
              </a:rPr>
              <a:t>perl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을 리턴하는 함수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ko-KR" dirty="0" smtClean="0"/>
              <a:t> 'Hello Perl';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_print </a:t>
            </a:r>
            <a:r>
              <a:rPr lang="en-US" altLang="ko-KR" dirty="0" smtClean="0">
                <a:solidFill>
                  <a:srgbClr val="00B050"/>
                </a:solidFill>
              </a:rPr>
              <a:t># </a:t>
            </a:r>
            <a:r>
              <a:rPr lang="ko-KR" altLang="en-US" dirty="0" err="1" smtClean="0">
                <a:solidFill>
                  <a:srgbClr val="00B050"/>
                </a:solidFill>
              </a:rPr>
              <a:t>쉘에</a:t>
            </a:r>
            <a:r>
              <a:rPr lang="ko-KR" altLang="en-US" dirty="0" smtClean="0">
                <a:solidFill>
                  <a:srgbClr val="00B050"/>
                </a:solidFill>
              </a:rPr>
              <a:t> 글자 출력하는 함수</a:t>
            </a:r>
            <a:r>
              <a:rPr lang="en-US" altLang="ko-KR" dirty="0" smtClean="0">
                <a:solidFill>
                  <a:srgbClr val="00B050"/>
                </a:solidFill>
              </a:rPr>
              <a:t>. JS</a:t>
            </a:r>
            <a:r>
              <a:rPr lang="ko-KR" altLang="en-US" dirty="0" smtClean="0">
                <a:solidFill>
                  <a:srgbClr val="00B050"/>
                </a:solidFill>
              </a:rPr>
              <a:t>의 유일한 외부통로가 될것임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@_</a:t>
            </a:r>
            <a:r>
              <a:rPr lang="en-US" altLang="ko-KR" dirty="0" smtClean="0"/>
              <a:t>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#2. JS</a:t>
            </a:r>
            <a:r>
              <a:rPr lang="ko-KR" altLang="en-US" dirty="0" smtClean="0"/>
              <a:t>객체 생성 및 바인딩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altLang="ko-KR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JavaScript::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</a:rPr>
              <a:t>SpiderMonkey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ko-KR" sz="1800" dirty="0" smtClean="0"/>
              <a:t>&gt;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US" altLang="ko-KR" sz="1800" dirty="0" smtClean="0"/>
              <a:t>();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altLang="ko-KR" sz="1800" dirty="0" smtClean="0"/>
              <a:t>-&gt;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en-US" altLang="ko-KR" sz="1800" dirty="0" smtClean="0"/>
              <a:t>();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# JavaScript </a:t>
            </a:r>
            <a:r>
              <a:rPr lang="ko-KR" altLang="en-US" sz="1800" dirty="0" smtClean="0">
                <a:solidFill>
                  <a:srgbClr val="00B050"/>
                </a:solidFill>
              </a:rPr>
              <a:t>환경에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PerlObject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를 생성한다</a:t>
            </a:r>
            <a:r>
              <a:rPr lang="en-US" altLang="ko-KR" sz="1800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</a:rPr>
              <a:t>object_by_path</a:t>
            </a:r>
            <a:r>
              <a:rPr lang="en-US" altLang="ko-KR" sz="1800" dirty="0" smtClean="0"/>
              <a:t>( "</a:t>
            </a:r>
            <a:r>
              <a:rPr lang="en-US" altLang="ko-KR" sz="1800" dirty="0" err="1" smtClean="0"/>
              <a:t>PerlObject</a:t>
            </a:r>
            <a:r>
              <a:rPr lang="en-US" altLang="ko-KR" sz="1800" dirty="0" smtClean="0"/>
              <a:t>“ 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#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PerlObject</a:t>
            </a:r>
            <a:r>
              <a:rPr lang="ko-KR" altLang="en-US" sz="1800" dirty="0" smtClean="0">
                <a:solidFill>
                  <a:srgbClr val="00B050"/>
                </a:solidFill>
              </a:rPr>
              <a:t>에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hello_perl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ko-KR" altLang="en-US" sz="1800" dirty="0" smtClean="0">
                <a:solidFill>
                  <a:srgbClr val="00B050"/>
                </a:solidFill>
              </a:rPr>
              <a:t>함수를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HelloPerl</a:t>
            </a:r>
            <a:r>
              <a:rPr lang="en-US" altLang="ko-KR" sz="1800" dirty="0" smtClean="0">
                <a:solidFill>
                  <a:srgbClr val="00B050"/>
                </a:solidFill>
              </a:rPr>
              <a:t>()</a:t>
            </a:r>
            <a:r>
              <a:rPr lang="ko-KR" altLang="en-US" sz="1800" dirty="0" smtClean="0">
                <a:solidFill>
                  <a:srgbClr val="00B050"/>
                </a:solidFill>
              </a:rPr>
              <a:t>로 </a:t>
            </a:r>
            <a:r>
              <a:rPr lang="ko-KR" altLang="en-US" sz="1800" dirty="0" err="1" smtClean="0">
                <a:solidFill>
                  <a:srgbClr val="00B050"/>
                </a:solidFill>
              </a:rPr>
              <a:t>바인딩한다</a:t>
            </a:r>
            <a:r>
              <a:rPr lang="en-US" altLang="ko-KR" sz="1800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altLang="ko-KR" sz="1800" dirty="0" smtClean="0"/>
              <a:t>-&gt;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</a:rPr>
              <a:t>function_set</a:t>
            </a:r>
            <a:r>
              <a:rPr lang="en-US" altLang="ko-KR" sz="1800" dirty="0" smtClean="0"/>
              <a:t>( "</a:t>
            </a:r>
            <a:r>
              <a:rPr lang="en-US" altLang="ko-KR" sz="1800" dirty="0" err="1" smtClean="0"/>
              <a:t>HelloPerl</a:t>
            </a:r>
            <a:r>
              <a:rPr lang="en-US" altLang="ko-KR" sz="1800" dirty="0" smtClean="0"/>
              <a:t>" ,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\&amp;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</a:rPr>
              <a:t>hello_perl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B050"/>
                </a:solidFill>
              </a:rPr>
              <a:t># inline </a:t>
            </a:r>
            <a:r>
              <a:rPr lang="ko-KR" altLang="en-US" sz="1800" dirty="0" smtClean="0">
                <a:solidFill>
                  <a:srgbClr val="00B050"/>
                </a:solidFill>
              </a:rPr>
              <a:t>으로 </a:t>
            </a:r>
            <a:r>
              <a:rPr lang="en-US" altLang="ko-KR" sz="1800" dirty="0" smtClean="0">
                <a:solidFill>
                  <a:srgbClr val="00B050"/>
                </a:solidFill>
              </a:rPr>
              <a:t>Print </a:t>
            </a:r>
            <a:r>
              <a:rPr lang="ko-KR" altLang="en-US" sz="1800" dirty="0" smtClean="0">
                <a:solidFill>
                  <a:srgbClr val="00B050"/>
                </a:solidFill>
              </a:rPr>
              <a:t>함수를 선언한다</a:t>
            </a:r>
            <a:r>
              <a:rPr lang="en-US" altLang="ko-KR" sz="1800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n-US" altLang="ko-KR" sz="1800" dirty="0" err="1" smtClean="0">
                <a:solidFill>
                  <a:schemeClr val="accent6">
                    <a:lumMod val="75000"/>
                  </a:schemeClr>
                </a:solidFill>
              </a:rPr>
              <a:t>js</a:t>
            </a:r>
            <a:r>
              <a:rPr lang="en-US" altLang="ko-KR" sz="1800" dirty="0" smtClean="0"/>
              <a:t>-&gt;</a:t>
            </a:r>
            <a:r>
              <a:rPr lang="en-US" altLang="ko-KR" sz="1800" dirty="0" err="1" smtClean="0">
                <a:solidFill>
                  <a:schemeClr val="accent2">
                    <a:lumMod val="75000"/>
                  </a:schemeClr>
                </a:solidFill>
              </a:rPr>
              <a:t>function_set</a:t>
            </a:r>
            <a:r>
              <a:rPr lang="en-US" altLang="ko-KR" sz="1800" dirty="0" smtClean="0"/>
              <a:t>( "Print" ,     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</a:rPr>
              <a:t>\&amp;_print              </a:t>
            </a:r>
            <a:r>
              <a:rPr lang="en-US" altLang="ko-KR" sz="1800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302</Words>
  <Application>Microsoft Office PowerPoint</Application>
  <PresentationFormat>화면 슬라이드 쇼(4:3)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Javascript as Mini-lang on Perl</vt:lpstr>
      <vt:lpstr>JavaScript</vt:lpstr>
      <vt:lpstr>Perl 개발자의 고민</vt:lpstr>
      <vt:lpstr>Perl과 JavaScript의 만남</vt:lpstr>
      <vt:lpstr>Perl과 JavaScript의 만남</vt:lpstr>
      <vt:lpstr>Spider Monkey</vt:lpstr>
      <vt:lpstr>구조</vt:lpstr>
      <vt:lpstr>#1. 바인딩할 함수의 정의</vt:lpstr>
      <vt:lpstr>#2. JS객체 생성 및 바인딩</vt:lpstr>
      <vt:lpstr>#3. 자바스크립트 eval</vt:lpstr>
      <vt:lpstr>#4. 실행</vt:lpstr>
      <vt:lpstr>Mini-Lang 으로써의 가능성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as Mini-lang on Perl</dc:title>
  <dc:creator>김현승</dc:creator>
  <cp:lastModifiedBy>user1</cp:lastModifiedBy>
  <cp:revision>21</cp:revision>
  <dcterms:created xsi:type="dcterms:W3CDTF">2008-08-22T14:22:28Z</dcterms:created>
  <dcterms:modified xsi:type="dcterms:W3CDTF">2008-08-23T11:28:22Z</dcterms:modified>
</cp:coreProperties>
</file>