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75" r:id="rId10"/>
    <p:sldId id="264" r:id="rId11"/>
    <p:sldId id="265" r:id="rId12"/>
    <p:sldId id="266" r:id="rId13"/>
    <p:sldId id="267" r:id="rId14"/>
    <p:sldId id="268" r:id="rId15"/>
    <p:sldId id="273" r:id="rId16"/>
    <p:sldId id="269" r:id="rId17"/>
    <p:sldId id="274" r:id="rId18"/>
    <p:sldId id="270" r:id="rId19"/>
    <p:sldId id="271" r:id="rId20"/>
    <p:sldId id="272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717" autoAdjust="0"/>
  </p:normalViewPr>
  <p:slideViewPr>
    <p:cSldViewPr>
      <p:cViewPr varScale="1">
        <p:scale>
          <a:sx n="70" d="100"/>
          <a:sy n="70" d="100"/>
        </p:scale>
        <p:origin x="-11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5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9C599-FF93-4AE5-8820-804183BE079B}" type="datetimeFigureOut">
              <a:rPr lang="ko-KR" altLang="en-US" smtClean="0"/>
              <a:pPr/>
              <a:t>2008-08-23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E158C-EE9A-4D25-9DB7-64A95764B8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E158C-EE9A-4D25-9DB7-64A95764B8E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E158C-EE9A-4D25-9DB7-64A95764B8E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C105-69CC-4F08-A6C9-56FFFA4DA594}" type="datetimeFigureOut">
              <a:rPr lang="ko-KR" altLang="en-US" smtClean="0"/>
              <a:pPr/>
              <a:t>2008-08-23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5702-044D-4852-94E6-178B11DD06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C105-69CC-4F08-A6C9-56FFFA4DA594}" type="datetimeFigureOut">
              <a:rPr lang="ko-KR" altLang="en-US" smtClean="0"/>
              <a:pPr/>
              <a:t>2008-08-23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5702-044D-4852-94E6-178B11DD06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C105-69CC-4F08-A6C9-56FFFA4DA594}" type="datetimeFigureOut">
              <a:rPr lang="ko-KR" altLang="en-US" smtClean="0"/>
              <a:pPr/>
              <a:t>2008-08-23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5702-044D-4852-94E6-178B11DD06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C105-69CC-4F08-A6C9-56FFFA4DA594}" type="datetimeFigureOut">
              <a:rPr lang="ko-KR" altLang="en-US" smtClean="0"/>
              <a:pPr/>
              <a:t>2008-08-23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5702-044D-4852-94E6-178B11DD06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C105-69CC-4F08-A6C9-56FFFA4DA594}" type="datetimeFigureOut">
              <a:rPr lang="ko-KR" altLang="en-US" smtClean="0"/>
              <a:pPr/>
              <a:t>2008-08-23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5702-044D-4852-94E6-178B11DD06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C105-69CC-4F08-A6C9-56FFFA4DA594}" type="datetimeFigureOut">
              <a:rPr lang="ko-KR" altLang="en-US" smtClean="0"/>
              <a:pPr/>
              <a:t>2008-08-23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5702-044D-4852-94E6-178B11DD06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C105-69CC-4F08-A6C9-56FFFA4DA594}" type="datetimeFigureOut">
              <a:rPr lang="ko-KR" altLang="en-US" smtClean="0"/>
              <a:pPr/>
              <a:t>2008-08-23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5702-044D-4852-94E6-178B11DD06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C105-69CC-4F08-A6C9-56FFFA4DA594}" type="datetimeFigureOut">
              <a:rPr lang="ko-KR" altLang="en-US" smtClean="0"/>
              <a:pPr/>
              <a:t>2008-08-23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5702-044D-4852-94E6-178B11DD06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C105-69CC-4F08-A6C9-56FFFA4DA594}" type="datetimeFigureOut">
              <a:rPr lang="ko-KR" altLang="en-US" smtClean="0"/>
              <a:pPr/>
              <a:t>2008-08-23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5702-044D-4852-94E6-178B11DD06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C105-69CC-4F08-A6C9-56FFFA4DA594}" type="datetimeFigureOut">
              <a:rPr lang="ko-KR" altLang="en-US" smtClean="0"/>
              <a:pPr/>
              <a:t>2008-08-23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5702-044D-4852-94E6-178B11DD06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C105-69CC-4F08-A6C9-56FFFA4DA594}" type="datetimeFigureOut">
              <a:rPr lang="ko-KR" altLang="en-US" smtClean="0"/>
              <a:pPr/>
              <a:t>2008-08-23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5702-044D-4852-94E6-178B11DD06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CC105-69CC-4F08-A6C9-56FFFA4DA594}" type="datetimeFigureOut">
              <a:rPr lang="ko-KR" altLang="en-US" smtClean="0"/>
              <a:pPr/>
              <a:t>2008-08-23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95702-044D-4852-94E6-178B11DD06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2.jpe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jpeg"/><Relationship Id="rId18" Type="http://schemas.openxmlformats.org/officeDocument/2006/relationships/image" Target="../media/image29.jpeg"/><Relationship Id="rId3" Type="http://schemas.openxmlformats.org/officeDocument/2006/relationships/image" Target="../media/image14.jpeg"/><Relationship Id="rId21" Type="http://schemas.openxmlformats.org/officeDocument/2006/relationships/image" Target="../media/image32.jpeg"/><Relationship Id="rId7" Type="http://schemas.openxmlformats.org/officeDocument/2006/relationships/image" Target="../media/image18.jpeg"/><Relationship Id="rId12" Type="http://schemas.openxmlformats.org/officeDocument/2006/relationships/image" Target="../media/image23.jpeg"/><Relationship Id="rId17" Type="http://schemas.openxmlformats.org/officeDocument/2006/relationships/image" Target="../media/image28.jpeg"/><Relationship Id="rId2" Type="http://schemas.openxmlformats.org/officeDocument/2006/relationships/image" Target="../media/image13.jpeg"/><Relationship Id="rId16" Type="http://schemas.openxmlformats.org/officeDocument/2006/relationships/image" Target="../media/image27.jpeg"/><Relationship Id="rId20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11" Type="http://schemas.openxmlformats.org/officeDocument/2006/relationships/image" Target="../media/image22.jpeg"/><Relationship Id="rId5" Type="http://schemas.openxmlformats.org/officeDocument/2006/relationships/image" Target="../media/image16.jpeg"/><Relationship Id="rId15" Type="http://schemas.openxmlformats.org/officeDocument/2006/relationships/image" Target="../media/image26.jpeg"/><Relationship Id="rId10" Type="http://schemas.openxmlformats.org/officeDocument/2006/relationships/image" Target="../media/image21.jpeg"/><Relationship Id="rId19" Type="http://schemas.openxmlformats.org/officeDocument/2006/relationships/image" Target="../media/image30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Relationship Id="rId14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2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Perl</a:t>
            </a:r>
            <a:r>
              <a:rPr lang="ko-KR" altLang="en-US" sz="4000" dirty="0" smtClean="0"/>
              <a:t>을 이용한 영상오브젝트 추출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김현승</a:t>
            </a:r>
            <a:r>
              <a:rPr lang="en-US" altLang="ko-KR" dirty="0" smtClean="0"/>
              <a:t>@</a:t>
            </a:r>
            <a:r>
              <a:rPr lang="ko-KR" altLang="en-US" dirty="0" err="1" smtClean="0"/>
              <a:t>펄마니아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영상의 합성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Image::</a:t>
            </a:r>
            <a:r>
              <a:rPr lang="en-US" altLang="ko-KR" dirty="0" err="1" smtClean="0"/>
              <a:t>Magick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모든 영상을 합성한다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500034" y="2214554"/>
            <a:ext cx="4839844" cy="2643206"/>
            <a:chOff x="-1428792" y="500042"/>
            <a:chExt cx="11382428" cy="5715020"/>
          </a:xfrm>
        </p:grpSpPr>
        <p:pic>
          <p:nvPicPr>
            <p:cNvPr id="6" name="Picture 2" descr="C:\Documents and Settings\Administrator\바탕 화면\0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-1428792" y="500042"/>
              <a:ext cx="3810000" cy="2857500"/>
            </a:xfrm>
            <a:prstGeom prst="rect">
              <a:avLst/>
            </a:prstGeom>
            <a:noFill/>
          </p:spPr>
        </p:pic>
        <p:pic>
          <p:nvPicPr>
            <p:cNvPr id="7" name="Picture 3" descr="C:\Documents and Settings\Administrator\바탕 화면\1CA5H5C3E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357422" y="500042"/>
              <a:ext cx="3810000" cy="2857500"/>
            </a:xfrm>
            <a:prstGeom prst="rect">
              <a:avLst/>
            </a:prstGeom>
            <a:noFill/>
          </p:spPr>
        </p:pic>
        <p:pic>
          <p:nvPicPr>
            <p:cNvPr id="8" name="Picture 4" descr="C:\Documents and Settings\Administrator\바탕 화면\2CAE5X1ZD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143636" y="500042"/>
              <a:ext cx="3810000" cy="2857500"/>
            </a:xfrm>
            <a:prstGeom prst="rect">
              <a:avLst/>
            </a:prstGeom>
            <a:noFill/>
          </p:spPr>
        </p:pic>
        <p:pic>
          <p:nvPicPr>
            <p:cNvPr id="9" name="Picture 5" descr="C:\Documents and Settings\Administrator\바탕 화면\3CA21SOWN.jp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-1428792" y="3357562"/>
              <a:ext cx="3810000" cy="2857500"/>
            </a:xfrm>
            <a:prstGeom prst="rect">
              <a:avLst/>
            </a:prstGeom>
            <a:noFill/>
          </p:spPr>
        </p:pic>
        <p:pic>
          <p:nvPicPr>
            <p:cNvPr id="10" name="Picture 6" descr="C:\Documents and Settings\Administrator\바탕 화면\4CAHPR6IK.jp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357422" y="3357562"/>
              <a:ext cx="3810000" cy="2857500"/>
            </a:xfrm>
            <a:prstGeom prst="rect">
              <a:avLst/>
            </a:prstGeom>
            <a:noFill/>
          </p:spPr>
        </p:pic>
        <p:pic>
          <p:nvPicPr>
            <p:cNvPr id="11" name="Picture 7" descr="C:\Documents and Settings\Administrator\바탕 화면\5CAAQISOQ.jp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143636" y="3357562"/>
              <a:ext cx="3810000" cy="2857500"/>
            </a:xfrm>
            <a:prstGeom prst="rect">
              <a:avLst/>
            </a:prstGeom>
            <a:noFill/>
          </p:spPr>
        </p:pic>
      </p:grpSp>
      <p:pic>
        <p:nvPicPr>
          <p:cNvPr id="3074" name="Picture 2" descr="C:\Documents and Settings\Administrator\바탕 화면\img_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167185" y="3000372"/>
            <a:ext cx="4572005" cy="342900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</p:pic>
      <p:sp>
        <p:nvSpPr>
          <p:cNvPr id="12" name="굽은 화살표 11"/>
          <p:cNvSpPr/>
          <p:nvPr/>
        </p:nvSpPr>
        <p:spPr>
          <a:xfrm flipV="1">
            <a:off x="2428860" y="4929198"/>
            <a:ext cx="1571636" cy="135732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영상의 </a:t>
            </a:r>
            <a:r>
              <a:rPr lang="ko-KR" altLang="en-US" dirty="0" err="1" smtClean="0"/>
              <a:t>엣지</a:t>
            </a:r>
            <a:r>
              <a:rPr lang="ko-KR" altLang="en-US" dirty="0" smtClean="0"/>
              <a:t> 추출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Image::</a:t>
            </a:r>
            <a:r>
              <a:rPr lang="en-US" altLang="ko-KR" dirty="0" err="1" smtClean="0"/>
              <a:t>Magick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추출</a:t>
            </a:r>
            <a:endParaRPr lang="ko-KR" altLang="en-US" dirty="0"/>
          </a:p>
        </p:txBody>
      </p:sp>
      <p:pic>
        <p:nvPicPr>
          <p:cNvPr id="5" name="Picture 2" descr="C:\Documents and Settings\Administrator\바탕 화면\img_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14554"/>
            <a:ext cx="4000528" cy="300039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</p:pic>
      <p:pic>
        <p:nvPicPr>
          <p:cNvPr id="4098" name="Picture 2" descr="C:\Documents and Settings\Administrator\바탕 화면\해오라기\img_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7184" y="2714620"/>
            <a:ext cx="4508509" cy="3381382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</p:pic>
      <p:sp>
        <p:nvSpPr>
          <p:cNvPr id="6" name="굽은 화살표 5"/>
          <p:cNvSpPr/>
          <p:nvPr/>
        </p:nvSpPr>
        <p:spPr>
          <a:xfrm flipV="1">
            <a:off x="2500298" y="5000636"/>
            <a:ext cx="1571636" cy="92869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영상의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IPA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threshold </a:t>
            </a:r>
            <a:r>
              <a:rPr lang="ko-KR" altLang="en-US" dirty="0" smtClean="0"/>
              <a:t>로 밝기 </a:t>
            </a:r>
            <a:r>
              <a:rPr lang="en-US" altLang="ko-KR" dirty="0" smtClean="0"/>
              <a:t>100 </a:t>
            </a:r>
            <a:r>
              <a:rPr lang="ko-KR" altLang="en-US" dirty="0" smtClean="0"/>
              <a:t>이하는 </a:t>
            </a:r>
            <a:r>
              <a:rPr lang="en-US" altLang="ko-KR" dirty="0" smtClean="0"/>
              <a:t>0, 100 </a:t>
            </a:r>
            <a:r>
              <a:rPr lang="ko-KR" altLang="en-US" dirty="0" smtClean="0"/>
              <a:t>이상은 </a:t>
            </a:r>
            <a:r>
              <a:rPr lang="en-US" altLang="ko-KR" dirty="0" smtClean="0"/>
              <a:t>255 </a:t>
            </a:r>
            <a:r>
              <a:rPr lang="ko-KR" altLang="en-US" dirty="0" smtClean="0"/>
              <a:t>로</a:t>
            </a:r>
            <a:r>
              <a:rPr lang="en-US" altLang="ko-KR" dirty="0"/>
              <a:t> </a:t>
            </a:r>
            <a:r>
              <a:rPr lang="ko-KR" altLang="en-US" dirty="0" smtClean="0"/>
              <a:t>양극화</a:t>
            </a:r>
            <a:endParaRPr lang="ko-KR" altLang="en-US" dirty="0"/>
          </a:p>
        </p:txBody>
      </p:sp>
      <p:pic>
        <p:nvPicPr>
          <p:cNvPr id="5123" name="Picture 3" descr="C:\Documents and Settings\Administrator\바탕 화면\해오라기\img_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786058"/>
            <a:ext cx="3810000" cy="2857500"/>
          </a:xfrm>
          <a:prstGeom prst="rect">
            <a:avLst/>
          </a:prstGeom>
          <a:noFill/>
        </p:spPr>
      </p:pic>
      <p:pic>
        <p:nvPicPr>
          <p:cNvPr id="5122" name="Picture 2" descr="C:\Documents and Settings\Administrator\바탕 화면\해오라기\img_b_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3000372"/>
            <a:ext cx="4572032" cy="34290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6" name="굽은 화살표 5"/>
          <p:cNvSpPr/>
          <p:nvPr/>
        </p:nvSpPr>
        <p:spPr>
          <a:xfrm flipV="1">
            <a:off x="2428860" y="5429264"/>
            <a:ext cx="1571636" cy="92869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진영상의 변형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IPA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erode, dilate </a:t>
            </a:r>
            <a:r>
              <a:rPr lang="ko-KR" altLang="en-US" dirty="0" smtClean="0"/>
              <a:t>로 검은색 </a:t>
            </a:r>
            <a:r>
              <a:rPr lang="ko-KR" altLang="en-US" dirty="0" err="1" smtClean="0"/>
              <a:t>픽셀군을</a:t>
            </a:r>
            <a:r>
              <a:rPr lang="ko-KR" altLang="en-US" dirty="0" smtClean="0"/>
              <a:t> 확실한 덩어리로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5" name="Picture 2" descr="C:\Documents and Settings\Administrator\바탕 화면\해오라기\img_b_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714620"/>
            <a:ext cx="3571900" cy="26789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6146" name="Picture 2" descr="C:\Documents and Settings\Administrator\바탕 화면\해오라기\img_b__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3071810"/>
            <a:ext cx="4578371" cy="343377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6" name="굽은 화살표 5"/>
          <p:cNvSpPr/>
          <p:nvPr/>
        </p:nvSpPr>
        <p:spPr>
          <a:xfrm flipV="1">
            <a:off x="2285984" y="5357826"/>
            <a:ext cx="1571636" cy="92869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</a:t>
            </a:r>
            <a:r>
              <a:rPr lang="ko-KR" altLang="en-US" dirty="0"/>
              <a:t>형</a:t>
            </a:r>
            <a:r>
              <a:rPr lang="ko-KR" altLang="en-US" dirty="0" smtClean="0"/>
              <a:t> 영상처리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194" name="Picture 2" descr="C:\Documents and Settings\Administrator\바탕 화면\F_25_10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357298"/>
            <a:ext cx="8429684" cy="500066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57620" y="6286520"/>
            <a:ext cx="481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http://www.dspguide.com/ch25/4.htm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진영상의 변형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Picture 2" descr="C:\Documents and Settings\Administrator\바탕 화면\해오라기\img_b_.jpg"/>
          <p:cNvPicPr>
            <a:picLocks noChangeAspect="1" noChangeArrowheads="1"/>
          </p:cNvPicPr>
          <p:nvPr/>
        </p:nvPicPr>
        <p:blipFill>
          <a:blip r:embed="rId2"/>
          <a:srcRect r="74197" b="62319"/>
          <a:stretch>
            <a:fillRect/>
          </a:stretch>
        </p:blipFill>
        <p:spPr bwMode="auto">
          <a:xfrm>
            <a:off x="928662" y="2071678"/>
            <a:ext cx="3000396" cy="32861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6146" name="Picture 2" descr="C:\Documents and Settings\Administrator\바탕 화면\해오라기\img_b__.jpg"/>
          <p:cNvPicPr>
            <a:picLocks noChangeAspect="1" noChangeArrowheads="1"/>
          </p:cNvPicPr>
          <p:nvPr/>
        </p:nvPicPr>
        <p:blipFill>
          <a:blip r:embed="rId3"/>
          <a:srcRect r="73474" b="60471"/>
          <a:stretch>
            <a:fillRect/>
          </a:stretch>
        </p:blipFill>
        <p:spPr bwMode="auto">
          <a:xfrm>
            <a:off x="4929190" y="2071678"/>
            <a:ext cx="2928958" cy="32735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마스킹으로</a:t>
            </a:r>
            <a:r>
              <a:rPr lang="ko-KR" altLang="en-US" dirty="0" smtClean="0"/>
              <a:t> 로고 추출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최종결과물로 원본영상을 </a:t>
            </a:r>
            <a:r>
              <a:rPr lang="ko-KR" altLang="en-US" dirty="0" err="1" smtClean="0"/>
              <a:t>마스킹</a:t>
            </a:r>
            <a:endParaRPr lang="ko-KR" altLang="en-US" dirty="0"/>
          </a:p>
        </p:txBody>
      </p:sp>
      <p:pic>
        <p:nvPicPr>
          <p:cNvPr id="4" name="Picture 2" descr="C:\Documents and Settings\Administrator\바탕 화면\해오라기\img_b__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14554"/>
            <a:ext cx="2571769" cy="19288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7170" name="Picture 2" descr="C:\Documents and Settings\Administrator\바탕 화면\해오라기\img_c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2571744"/>
            <a:ext cx="4595818" cy="3446864"/>
          </a:xfrm>
          <a:prstGeom prst="rect">
            <a:avLst/>
          </a:prstGeom>
          <a:noFill/>
        </p:spPr>
      </p:pic>
      <p:pic>
        <p:nvPicPr>
          <p:cNvPr id="7" name="Picture 2" descr="C:\Documents and Settings\Administrator\바탕 화면\img_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4286256"/>
            <a:ext cx="2571768" cy="192882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</p:pic>
      <p:sp>
        <p:nvSpPr>
          <p:cNvPr id="8" name="오른쪽 화살표 7"/>
          <p:cNvSpPr/>
          <p:nvPr/>
        </p:nvSpPr>
        <p:spPr>
          <a:xfrm>
            <a:off x="3286116" y="3929066"/>
            <a:ext cx="69265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4318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영상의 분석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오브젝트의 위치추출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IPA</a:t>
            </a:r>
            <a:r>
              <a:rPr lang="ko-KR" altLang="en-US" dirty="0" smtClean="0"/>
              <a:t>로 이미지를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배열로 만들어 탐색</a:t>
            </a:r>
            <a:endParaRPr lang="ko-KR" altLang="en-US" dirty="0"/>
          </a:p>
        </p:txBody>
      </p:sp>
      <p:pic>
        <p:nvPicPr>
          <p:cNvPr id="5" name="Picture 2" descr="C:\Documents and Settings\Administrator\바탕 화면\해오라기\img_b__.jpg"/>
          <p:cNvPicPr>
            <a:picLocks noChangeAspect="1" noChangeArrowheads="1"/>
          </p:cNvPicPr>
          <p:nvPr/>
        </p:nvPicPr>
        <p:blipFill>
          <a:blip r:embed="rId2"/>
          <a:srcRect r="32499" b="27500"/>
          <a:stretch>
            <a:fillRect/>
          </a:stretch>
        </p:blipFill>
        <p:spPr bwMode="auto">
          <a:xfrm>
            <a:off x="2143108" y="2428868"/>
            <a:ext cx="5143536" cy="41434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cxnSp>
        <p:nvCxnSpPr>
          <p:cNvPr id="7" name="직선 화살표 연결선 6"/>
          <p:cNvCxnSpPr/>
          <p:nvPr/>
        </p:nvCxnSpPr>
        <p:spPr>
          <a:xfrm>
            <a:off x="2285984" y="2500306"/>
            <a:ext cx="485778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285984" y="2786058"/>
            <a:ext cx="485778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2285984" y="3070222"/>
            <a:ext cx="485778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285984" y="3357562"/>
            <a:ext cx="485778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285984" y="3643314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오브젝트의 위치추출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255 </a:t>
            </a:r>
            <a:r>
              <a:rPr lang="ko-KR" altLang="en-US" dirty="0" err="1" smtClean="0"/>
              <a:t>밝기값을</a:t>
            </a:r>
            <a:r>
              <a:rPr lang="ko-KR" altLang="en-US" dirty="0" smtClean="0"/>
              <a:t> 만나면 내부탐색</a:t>
            </a:r>
            <a:endParaRPr lang="ko-KR" altLang="en-US" dirty="0"/>
          </a:p>
        </p:txBody>
      </p:sp>
      <p:pic>
        <p:nvPicPr>
          <p:cNvPr id="5" name="Picture 2" descr="C:\Documents and Settings\Administrator\바탕 화면\해오라기\img_b__.jpg"/>
          <p:cNvPicPr>
            <a:picLocks noChangeAspect="1" noChangeArrowheads="1"/>
          </p:cNvPicPr>
          <p:nvPr/>
        </p:nvPicPr>
        <p:blipFill>
          <a:blip r:embed="rId2"/>
          <a:srcRect r="32499" b="27500"/>
          <a:stretch>
            <a:fillRect/>
          </a:stretch>
        </p:blipFill>
        <p:spPr bwMode="auto">
          <a:xfrm>
            <a:off x="2143108" y="2428868"/>
            <a:ext cx="5143536" cy="41434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cxnSp>
        <p:nvCxnSpPr>
          <p:cNvPr id="11" name="직선 화살표 연결선 10"/>
          <p:cNvCxnSpPr/>
          <p:nvPr/>
        </p:nvCxnSpPr>
        <p:spPr>
          <a:xfrm flipV="1">
            <a:off x="2643174" y="350043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928926" y="3500438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rot="5400000">
            <a:off x="3214678" y="3643314"/>
            <a:ext cx="357190" cy="71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rot="10800000">
            <a:off x="3000364" y="3714752"/>
            <a:ext cx="357190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rot="10800000" flipV="1">
            <a:off x="2643174" y="3714752"/>
            <a:ext cx="357190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2285984" y="2500306"/>
            <a:ext cx="485778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2285984" y="2786058"/>
            <a:ext cx="485778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2285984" y="3070222"/>
            <a:ext cx="485778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2285984" y="3357562"/>
            <a:ext cx="485778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2285984" y="3643314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571736" y="3357562"/>
            <a:ext cx="1000132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28596" y="4429132"/>
            <a:ext cx="3571900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3200" dirty="0" smtClean="0"/>
              <a:t>LEFT, TOP,</a:t>
            </a:r>
          </a:p>
          <a:p>
            <a:r>
              <a:rPr lang="en-US" altLang="ko-KR" sz="3200" dirty="0" smtClean="0"/>
              <a:t>WIDTH, HEIGHT</a:t>
            </a:r>
          </a:p>
        </p:txBody>
      </p:sp>
      <p:cxnSp>
        <p:nvCxnSpPr>
          <p:cNvPr id="39" name="직선 화살표 연결선 38"/>
          <p:cNvCxnSpPr>
            <a:stCxn id="31" idx="2"/>
            <a:endCxn id="37" idx="0"/>
          </p:cNvCxnSpPr>
          <p:nvPr/>
        </p:nvCxnSpPr>
        <p:spPr>
          <a:xfrm rot="5400000">
            <a:off x="2393141" y="3750471"/>
            <a:ext cx="500066" cy="857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Perl</a:t>
            </a:r>
            <a:r>
              <a:rPr lang="ko-KR" altLang="en-US" dirty="0"/>
              <a:t> </a:t>
            </a:r>
            <a:r>
              <a:rPr lang="ko-KR" altLang="en-US" dirty="0" smtClean="0"/>
              <a:t>에서의 영상처리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6000" dirty="0" smtClean="0"/>
              <a:t>Why </a:t>
            </a:r>
            <a:r>
              <a:rPr lang="en-US" altLang="ko-KR" sz="6000" dirty="0" err="1" smtClean="0"/>
              <a:t>perl</a:t>
            </a:r>
            <a:r>
              <a:rPr lang="en-US" altLang="ko-KR" sz="6000" dirty="0" smtClean="0"/>
              <a:t>?</a:t>
            </a:r>
          </a:p>
          <a:p>
            <a:pPr lvl="1"/>
            <a:r>
              <a:rPr lang="en-US" altLang="ko-KR" sz="5400" dirty="0" smtClean="0"/>
              <a:t>Rapid Prototyping</a:t>
            </a:r>
          </a:p>
          <a:p>
            <a:pPr lvl="1"/>
            <a:r>
              <a:rPr lang="en-US" altLang="ko-KR" sz="5400" dirty="0" smtClean="0"/>
              <a:t>CPAN</a:t>
            </a:r>
          </a:p>
          <a:p>
            <a:pPr lvl="1"/>
            <a:r>
              <a:rPr lang="en-US" altLang="ko-KR" sz="5400" dirty="0" err="1" smtClean="0"/>
              <a:t>perl</a:t>
            </a:r>
            <a:r>
              <a:rPr lang="en-US" altLang="ko-KR" sz="5400" dirty="0" smtClean="0"/>
              <a:t> CAN DO IT !!</a:t>
            </a:r>
          </a:p>
          <a:p>
            <a:endParaRPr lang="ko-KR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추출한 로고들</a:t>
            </a:r>
            <a:endParaRPr lang="ko-KR" altLang="en-US" dirty="0"/>
          </a:p>
        </p:txBody>
      </p:sp>
      <p:pic>
        <p:nvPicPr>
          <p:cNvPr id="9218" name="Picture 2" descr="C:\Documents and Settings\Administrator\바탕 화면\뜸부기\갈매기\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1428760" cy="1071570"/>
          </a:xfrm>
          <a:prstGeom prst="rect">
            <a:avLst/>
          </a:prstGeom>
          <a:noFill/>
        </p:spPr>
      </p:pic>
      <p:pic>
        <p:nvPicPr>
          <p:cNvPr id="9219" name="Picture 3" descr="C:\Documents and Settings\Administrator\바탕 화면\뜸부기\갈매기\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1857364"/>
            <a:ext cx="1428760" cy="1071570"/>
          </a:xfrm>
          <a:prstGeom prst="rect">
            <a:avLst/>
          </a:prstGeom>
          <a:noFill/>
        </p:spPr>
      </p:pic>
      <p:pic>
        <p:nvPicPr>
          <p:cNvPr id="9220" name="Picture 4" descr="C:\Documents and Settings\Administrator\바탕 화면\뜸부기\갈매기\logo-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2071678"/>
            <a:ext cx="1281681" cy="357190"/>
          </a:xfrm>
          <a:prstGeom prst="rect">
            <a:avLst/>
          </a:prstGeom>
          <a:noFill/>
        </p:spPr>
      </p:pic>
      <p:pic>
        <p:nvPicPr>
          <p:cNvPr id="9221" name="Picture 5" descr="C:\Documents and Settings\Administrator\바탕 화면\뜸부기\갈매기\logo-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16" y="2071678"/>
            <a:ext cx="1123950" cy="504825"/>
          </a:xfrm>
          <a:prstGeom prst="rect">
            <a:avLst/>
          </a:prstGeom>
          <a:noFill/>
        </p:spPr>
      </p:pic>
      <p:pic>
        <p:nvPicPr>
          <p:cNvPr id="9222" name="Picture 6" descr="C:\Documents and Settings\Administrator\바탕 화면\뜸부기\갈매기\logo-2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15074" y="2071678"/>
            <a:ext cx="537886" cy="252134"/>
          </a:xfrm>
          <a:prstGeom prst="rect">
            <a:avLst/>
          </a:prstGeom>
          <a:noFill/>
        </p:spPr>
      </p:pic>
      <p:pic>
        <p:nvPicPr>
          <p:cNvPr id="9223" name="Picture 7" descr="C:\Documents and Settings\Administrator\바탕 화면\뜸부기\갈매기\logo-3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29322" y="2071678"/>
            <a:ext cx="201707" cy="201707"/>
          </a:xfrm>
          <a:prstGeom prst="rect">
            <a:avLst/>
          </a:prstGeom>
          <a:noFill/>
        </p:spPr>
      </p:pic>
      <p:pic>
        <p:nvPicPr>
          <p:cNvPr id="9224" name="Picture 8" descr="C:\Documents and Settings\Administrator\바탕 화면\뜸부기\까치\0CAXMQZI4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0034" y="3000372"/>
            <a:ext cx="1428760" cy="1071570"/>
          </a:xfrm>
          <a:prstGeom prst="rect">
            <a:avLst/>
          </a:prstGeom>
          <a:noFill/>
        </p:spPr>
      </p:pic>
      <p:pic>
        <p:nvPicPr>
          <p:cNvPr id="9225" name="Picture 9" descr="C:\Documents and Settings\Administrator\바탕 화면\뜸부기\까치\1CA7SQKW0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28794" y="3000372"/>
            <a:ext cx="1428760" cy="1071570"/>
          </a:xfrm>
          <a:prstGeom prst="rect">
            <a:avLst/>
          </a:prstGeom>
          <a:noFill/>
        </p:spPr>
      </p:pic>
      <p:pic>
        <p:nvPicPr>
          <p:cNvPr id="9226" name="Picture 10" descr="C:\Documents and Settings\Administrator\바탕 화면\뜸부기\까치\logo-3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500430" y="3214686"/>
            <a:ext cx="714380" cy="431951"/>
          </a:xfrm>
          <a:prstGeom prst="rect">
            <a:avLst/>
          </a:prstGeom>
          <a:noFill/>
        </p:spPr>
      </p:pic>
      <p:pic>
        <p:nvPicPr>
          <p:cNvPr id="9227" name="Picture 11" descr="C:\Documents and Settings\Administrator\바탕 화면\뜸부기\까치\logo-0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286248" y="3214686"/>
            <a:ext cx="1028707" cy="428628"/>
          </a:xfrm>
          <a:prstGeom prst="rect">
            <a:avLst/>
          </a:prstGeom>
          <a:noFill/>
        </p:spPr>
      </p:pic>
      <p:pic>
        <p:nvPicPr>
          <p:cNvPr id="9228" name="Picture 12" descr="C:\Documents and Settings\Administrator\바탕 화면\뜸부기\까치\logo-1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000892" y="3286124"/>
            <a:ext cx="171450" cy="152400"/>
          </a:xfrm>
          <a:prstGeom prst="rect">
            <a:avLst/>
          </a:prstGeom>
          <a:noFill/>
        </p:spPr>
      </p:pic>
      <p:pic>
        <p:nvPicPr>
          <p:cNvPr id="9229" name="Picture 13" descr="C:\Documents and Settings\Administrator\바탕 화면\뜸부기\까치\logo-2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715140" y="3286124"/>
            <a:ext cx="123825" cy="123825"/>
          </a:xfrm>
          <a:prstGeom prst="rect">
            <a:avLst/>
          </a:prstGeom>
          <a:noFill/>
        </p:spPr>
      </p:pic>
      <p:pic>
        <p:nvPicPr>
          <p:cNvPr id="9230" name="Picture 14" descr="C:\Documents and Settings\Administrator\바탕 화면\뜸부기\논병아리\1CAJB3HP0.jp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00034" y="4143380"/>
            <a:ext cx="1428760" cy="1071570"/>
          </a:xfrm>
          <a:prstGeom prst="rect">
            <a:avLst/>
          </a:prstGeom>
          <a:noFill/>
        </p:spPr>
      </p:pic>
      <p:pic>
        <p:nvPicPr>
          <p:cNvPr id="9231" name="Picture 15" descr="C:\Documents and Settings\Administrator\바탕 화면\뜸부기\논병아리\2CANT11O0.jp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928794" y="4143380"/>
            <a:ext cx="1428760" cy="1071570"/>
          </a:xfrm>
          <a:prstGeom prst="rect">
            <a:avLst/>
          </a:prstGeom>
          <a:noFill/>
        </p:spPr>
      </p:pic>
      <p:pic>
        <p:nvPicPr>
          <p:cNvPr id="9232" name="Picture 16" descr="C:\Documents and Settings\Administrator\바탕 화면\뜸부기\논병아리\logo-2.jp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3500430" y="4429132"/>
            <a:ext cx="1386738" cy="357190"/>
          </a:xfrm>
          <a:prstGeom prst="rect">
            <a:avLst/>
          </a:prstGeom>
          <a:noFill/>
        </p:spPr>
      </p:pic>
      <p:pic>
        <p:nvPicPr>
          <p:cNvPr id="9233" name="Picture 17" descr="C:\Documents and Settings\Administrator\바탕 화면\뜸부기\논병아리\logo-0.jpg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000760" y="4429132"/>
            <a:ext cx="1066800" cy="314325"/>
          </a:xfrm>
          <a:prstGeom prst="rect">
            <a:avLst/>
          </a:prstGeom>
          <a:noFill/>
        </p:spPr>
      </p:pic>
      <p:pic>
        <p:nvPicPr>
          <p:cNvPr id="9234" name="Picture 18" descr="C:\Documents and Settings\Administrator\바탕 화면\뜸부기\논병아리\logo-1CAB9ADGL.jp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267576" y="4519613"/>
            <a:ext cx="95250" cy="95250"/>
          </a:xfrm>
          <a:prstGeom prst="rect">
            <a:avLst/>
          </a:prstGeom>
          <a:noFill/>
        </p:spPr>
      </p:pic>
      <p:pic>
        <p:nvPicPr>
          <p:cNvPr id="9235" name="Picture 19" descr="C:\Documents and Settings\Administrator\바탕 화면\뜸부기\딱따구리\2CAN869EP.jp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500034" y="5286388"/>
            <a:ext cx="1428760" cy="1071570"/>
          </a:xfrm>
          <a:prstGeom prst="rect">
            <a:avLst/>
          </a:prstGeom>
          <a:noFill/>
        </p:spPr>
      </p:pic>
      <p:pic>
        <p:nvPicPr>
          <p:cNvPr id="9236" name="Picture 20" descr="C:\Documents and Settings\Administrator\바탕 화면\뜸부기\딱따구리\1CA8WLXGQ.jpg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1928794" y="5286388"/>
            <a:ext cx="1428760" cy="1071570"/>
          </a:xfrm>
          <a:prstGeom prst="rect">
            <a:avLst/>
          </a:prstGeom>
          <a:noFill/>
        </p:spPr>
      </p:pic>
      <p:pic>
        <p:nvPicPr>
          <p:cNvPr id="9237" name="Picture 21" descr="C:\Documents and Settings\Administrator\바탕 화면\뜸부기\딱따구리\logo-0.jpg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3500430" y="5572140"/>
            <a:ext cx="924492" cy="35719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영상처리도 </a:t>
            </a:r>
            <a:r>
              <a:rPr lang="en-US" altLang="ko-KR" dirty="0" err="1" smtClean="0"/>
              <a:t>perl</a:t>
            </a:r>
            <a:r>
              <a:rPr lang="ko-KR" altLang="en-US" dirty="0" smtClean="0"/>
              <a:t>로 신속히 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Perl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CPAN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처음 보는 분야도 쉽게 접근할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2643182"/>
            <a:ext cx="8229600" cy="1143000"/>
          </a:xfrm>
        </p:spPr>
        <p:txBody>
          <a:bodyPr>
            <a:noAutofit/>
          </a:bodyPr>
          <a:lstStyle/>
          <a:p>
            <a:r>
              <a:rPr lang="ko-KR" altLang="en-US" sz="19900" dirty="0" err="1" smtClean="0"/>
              <a:t>ㄱㅅ</a:t>
            </a:r>
            <a:endParaRPr lang="ko-KR" altLang="en-US" sz="19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영상처리란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4800" dirty="0" smtClean="0"/>
              <a:t>영상의 전처리</a:t>
            </a:r>
            <a:endParaRPr lang="en-US" altLang="ko-KR" sz="4800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sz="48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4800" dirty="0" smtClean="0"/>
              <a:t>영상의 분석</a:t>
            </a:r>
            <a:endParaRPr lang="en-US" altLang="ko-KR" sz="4800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sz="48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4800" dirty="0" smtClean="0"/>
              <a:t>영상의 인식</a:t>
            </a:r>
            <a:endParaRPr lang="ko-KR" altLang="en-US" sz="48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영상처리란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4800" dirty="0" smtClean="0"/>
              <a:t>영상의 전처리</a:t>
            </a:r>
            <a:endParaRPr lang="en-US" altLang="ko-KR" sz="4800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sz="48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4800" dirty="0" smtClean="0"/>
              <a:t>영상의 분석</a:t>
            </a:r>
            <a:endParaRPr lang="en-US" altLang="ko-KR" sz="4800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sz="48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4800" strike="sngStrike" dirty="0" smtClean="0">
                <a:solidFill>
                  <a:schemeClr val="bg1">
                    <a:lumMod val="50000"/>
                  </a:schemeClr>
                </a:solidFill>
              </a:rPr>
              <a:t>영상의 인식</a:t>
            </a:r>
            <a:endParaRPr lang="ko-KR" altLang="en-US" sz="4800" strike="sngStrik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CPAN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use Image::</a:t>
            </a:r>
            <a:r>
              <a:rPr lang="en-US" altLang="ko-KR" sz="2800" dirty="0" err="1" smtClean="0"/>
              <a:t>Magick</a:t>
            </a:r>
            <a:r>
              <a:rPr lang="en-US" altLang="ko-KR" sz="2800" dirty="0" smtClean="0"/>
              <a:t>; </a:t>
            </a:r>
            <a:r>
              <a:rPr lang="en-US" altLang="ko-KR" sz="2800" dirty="0" smtClean="0">
                <a:solidFill>
                  <a:srgbClr val="FF0000"/>
                </a:solidFill>
              </a:rPr>
              <a:t>#The one</a:t>
            </a:r>
            <a:r>
              <a:rPr lang="en-US" altLang="ko-KR" sz="2800" dirty="0" smtClean="0"/>
              <a:t>.</a:t>
            </a:r>
          </a:p>
          <a:p>
            <a:pPr lvl="1">
              <a:buNone/>
            </a:pPr>
            <a:r>
              <a:rPr lang="ko-KR" altLang="en-US" sz="2400" dirty="0" smtClean="0"/>
              <a:t>주로 영상간의 합성에 사용</a:t>
            </a:r>
            <a:endParaRPr lang="en-US" altLang="ko-KR" sz="2400" dirty="0" smtClean="0"/>
          </a:p>
          <a:p>
            <a:pPr lvl="1">
              <a:buNone/>
            </a:pPr>
            <a:endParaRPr lang="en-US" altLang="ko-KR" sz="2400" dirty="0" smtClean="0"/>
          </a:p>
          <a:p>
            <a:r>
              <a:rPr lang="en-US" altLang="ko-KR" sz="2800" dirty="0"/>
              <a:t>u</a:t>
            </a:r>
            <a:r>
              <a:rPr lang="en-US" altLang="ko-KR" sz="2800" dirty="0" smtClean="0"/>
              <a:t>se Prima; </a:t>
            </a:r>
            <a:r>
              <a:rPr lang="en-US" altLang="ko-KR" sz="2800" dirty="0" smtClean="0">
                <a:solidFill>
                  <a:srgbClr val="FF0000"/>
                </a:solidFill>
              </a:rPr>
              <a:t>#Perl Graphic Toolkit</a:t>
            </a:r>
          </a:p>
          <a:p>
            <a:pPr lvl="1">
              <a:buNone/>
            </a:pPr>
            <a:r>
              <a:rPr lang="en-US" altLang="ko-KR" sz="2400" dirty="0" smtClean="0"/>
              <a:t>IPA</a:t>
            </a:r>
            <a:r>
              <a:rPr lang="ko-KR" altLang="en-US" sz="2400" dirty="0" smtClean="0"/>
              <a:t>에 </a:t>
            </a:r>
            <a:r>
              <a:rPr lang="en-US" altLang="ko-KR" sz="2400" dirty="0" smtClean="0"/>
              <a:t>Image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Class </a:t>
            </a:r>
            <a:r>
              <a:rPr lang="ko-KR" altLang="en-US" sz="2400" dirty="0" smtClean="0"/>
              <a:t>기반을 제공</a:t>
            </a:r>
            <a:endParaRPr lang="en-US" altLang="ko-KR" sz="2400" dirty="0" smtClean="0"/>
          </a:p>
          <a:p>
            <a:pPr lvl="1">
              <a:buNone/>
            </a:pPr>
            <a:endParaRPr lang="en-US" altLang="ko-KR" sz="2400" dirty="0" smtClean="0"/>
          </a:p>
          <a:p>
            <a:r>
              <a:rPr lang="en-US" altLang="ko-KR" sz="2800" dirty="0" smtClean="0"/>
              <a:t>use IPA; </a:t>
            </a:r>
            <a:r>
              <a:rPr lang="en-US" altLang="ko-KR" sz="2800" dirty="0" smtClean="0">
                <a:solidFill>
                  <a:srgbClr val="FF0000"/>
                </a:solidFill>
              </a:rPr>
              <a:t>#Image Processing Algorithms</a:t>
            </a:r>
          </a:p>
          <a:p>
            <a:pPr lvl="1">
              <a:buNone/>
            </a:pPr>
            <a:r>
              <a:rPr lang="en-US" altLang="ko-KR" sz="2400" dirty="0" smtClean="0"/>
              <a:t>Erosion, Dilation, Open </a:t>
            </a:r>
            <a:r>
              <a:rPr lang="ko-KR" altLang="en-US" sz="2400" dirty="0" smtClean="0"/>
              <a:t>등의 영상처리 함수 제공</a:t>
            </a:r>
            <a:endParaRPr lang="en-US" altLang="ko-KR" sz="2400" dirty="0" smtClean="0"/>
          </a:p>
          <a:p>
            <a:endParaRPr lang="ko-KR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로고를 찾아라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방송 </a:t>
            </a:r>
            <a:r>
              <a:rPr lang="en-US" altLang="ko-KR" dirty="0" smtClean="0"/>
              <a:t>3</a:t>
            </a:r>
            <a:r>
              <a:rPr lang="ko-KR" altLang="en-US" dirty="0" smtClean="0"/>
              <a:t>사의 저작권 소송</a:t>
            </a:r>
            <a:endParaRPr lang="en-US" altLang="ko-KR" dirty="0" smtClean="0"/>
          </a:p>
          <a:p>
            <a:r>
              <a:rPr lang="ko-KR" altLang="en-US" dirty="0" smtClean="0"/>
              <a:t>동영상에서 방송사의 로고 검출필요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 descr="C:\Documents and Settings\Administrator\바탕 화면\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143248"/>
            <a:ext cx="3810000" cy="2857500"/>
          </a:xfrm>
          <a:prstGeom prst="rect">
            <a:avLst/>
          </a:prstGeom>
          <a:noFill/>
        </p:spPr>
      </p:pic>
      <p:pic>
        <p:nvPicPr>
          <p:cNvPr id="1027" name="Picture 3" descr="C:\Documents and Settings\Administrator\바탕 화면\3CA21SOW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3143248"/>
            <a:ext cx="3810000" cy="28575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방송사 로고의 특징분석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로고는 위치가 정해져 있다</a:t>
            </a:r>
            <a:r>
              <a:rPr lang="en-US" altLang="ko-KR" sz="3600" dirty="0" smtClean="0"/>
              <a:t>.</a:t>
            </a:r>
          </a:p>
          <a:p>
            <a:r>
              <a:rPr lang="ko-KR" altLang="en-US" sz="3600" dirty="0" smtClean="0"/>
              <a:t>동영상 전반에 걸쳐 나타난다</a:t>
            </a:r>
            <a:r>
              <a:rPr lang="en-US" altLang="ko-KR" sz="3600" dirty="0" smtClean="0"/>
              <a:t>.</a:t>
            </a:r>
          </a:p>
          <a:p>
            <a:endParaRPr lang="en-US" altLang="ko-KR" sz="3600" dirty="0"/>
          </a:p>
          <a:p>
            <a:r>
              <a:rPr lang="ko-KR" altLang="en-US" sz="3600" dirty="0" smtClean="0"/>
              <a:t>결론</a:t>
            </a:r>
            <a:endParaRPr lang="en-US" altLang="ko-KR" sz="3600" dirty="0" smtClean="0"/>
          </a:p>
          <a:p>
            <a:pPr>
              <a:buNone/>
            </a:pPr>
            <a:r>
              <a:rPr lang="en-US" altLang="ko-KR" sz="3600" dirty="0"/>
              <a:t>	</a:t>
            </a:r>
            <a:r>
              <a:rPr lang="ko-KR" altLang="en-US" sz="3600" dirty="0" smtClean="0"/>
              <a:t>모든 영상에 공통적으로 있는 것을 찾으면 된다</a:t>
            </a:r>
            <a:r>
              <a:rPr lang="en-US" altLang="ko-KR" sz="3600" dirty="0" smtClean="0"/>
              <a:t>.</a:t>
            </a:r>
            <a:endParaRPr lang="ko-KR" altLang="en-US" sz="36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영상의 샘플 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500033" y="1643050"/>
            <a:ext cx="8110009" cy="4429156"/>
            <a:chOff x="-1428792" y="500042"/>
            <a:chExt cx="11382428" cy="5715020"/>
          </a:xfrm>
        </p:grpSpPr>
        <p:pic>
          <p:nvPicPr>
            <p:cNvPr id="2050" name="Picture 2" descr="C:\Documents and Settings\Administrator\바탕 화면\0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-1428792" y="500042"/>
              <a:ext cx="3810000" cy="2857500"/>
            </a:xfrm>
            <a:prstGeom prst="rect">
              <a:avLst/>
            </a:prstGeom>
            <a:noFill/>
          </p:spPr>
        </p:pic>
        <p:pic>
          <p:nvPicPr>
            <p:cNvPr id="2051" name="Picture 3" descr="C:\Documents and Settings\Administrator\바탕 화면\1CA5H5C3E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357422" y="500042"/>
              <a:ext cx="3810000" cy="2857500"/>
            </a:xfrm>
            <a:prstGeom prst="rect">
              <a:avLst/>
            </a:prstGeom>
            <a:noFill/>
          </p:spPr>
        </p:pic>
        <p:pic>
          <p:nvPicPr>
            <p:cNvPr id="2052" name="Picture 4" descr="C:\Documents and Settings\Administrator\바탕 화면\2CAE5X1ZD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143636" y="500042"/>
              <a:ext cx="3810000" cy="2857500"/>
            </a:xfrm>
            <a:prstGeom prst="rect">
              <a:avLst/>
            </a:prstGeom>
            <a:noFill/>
          </p:spPr>
        </p:pic>
        <p:pic>
          <p:nvPicPr>
            <p:cNvPr id="2053" name="Picture 5" descr="C:\Documents and Settings\Administrator\바탕 화면\3CA21SOWN.jp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-1428792" y="3357562"/>
              <a:ext cx="3810000" cy="2857500"/>
            </a:xfrm>
            <a:prstGeom prst="rect">
              <a:avLst/>
            </a:prstGeom>
            <a:noFill/>
          </p:spPr>
        </p:pic>
        <p:pic>
          <p:nvPicPr>
            <p:cNvPr id="2054" name="Picture 6" descr="C:\Documents and Settings\Administrator\바탕 화면\4CAHPR6IK.jp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357422" y="3357562"/>
              <a:ext cx="3810000" cy="2857500"/>
            </a:xfrm>
            <a:prstGeom prst="rect">
              <a:avLst/>
            </a:prstGeom>
            <a:noFill/>
          </p:spPr>
        </p:pic>
        <p:pic>
          <p:nvPicPr>
            <p:cNvPr id="2055" name="Picture 7" descr="C:\Documents and Settings\Administrator\바탕 화면\5CAAQISOQ.jp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143636" y="3357562"/>
              <a:ext cx="3810000" cy="28575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4318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영상의 전처리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234</Words>
  <Application>Microsoft Office PowerPoint</Application>
  <PresentationFormat>화면 슬라이드 쇼(4:3)</PresentationFormat>
  <Paragraphs>69</Paragraphs>
  <Slides>22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Perl을 이용한 영상오브젝트 추출</vt:lpstr>
      <vt:lpstr>Perl 에서의 영상처리</vt:lpstr>
      <vt:lpstr>영상처리란?</vt:lpstr>
      <vt:lpstr>영상처리란?</vt:lpstr>
      <vt:lpstr>CPAN</vt:lpstr>
      <vt:lpstr>미션: 로고를 찾아라</vt:lpstr>
      <vt:lpstr>방송사 로고의 특징분석</vt:lpstr>
      <vt:lpstr>영상의 샘플 확보</vt:lpstr>
      <vt:lpstr>영상의 전처리!!</vt:lpstr>
      <vt:lpstr>영상의 합성</vt:lpstr>
      <vt:lpstr>영상의 엣지 추출</vt:lpstr>
      <vt:lpstr>영상의 2진화</vt:lpstr>
      <vt:lpstr>2진영상의 변형 처리</vt:lpstr>
      <vt:lpstr>변형 영상처리</vt:lpstr>
      <vt:lpstr>2진영상의 변형 처리</vt:lpstr>
      <vt:lpstr>마스킹으로 로고 추출</vt:lpstr>
      <vt:lpstr>영상의 분석!!</vt:lpstr>
      <vt:lpstr>오브젝트의 위치추출</vt:lpstr>
      <vt:lpstr>오브젝트의 위치추출</vt:lpstr>
      <vt:lpstr>추출한 로고들</vt:lpstr>
      <vt:lpstr>정리</vt:lpstr>
      <vt:lpstr>ㄱㅅ</vt:lpstr>
    </vt:vector>
  </TitlesOfParts>
  <Company>kjwkor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Perl을 이용한 영상오브젝트 추출</dc:title>
  <dc:creator>kjwkor</dc:creator>
  <cp:lastModifiedBy>user1</cp:lastModifiedBy>
  <cp:revision>19</cp:revision>
  <dcterms:created xsi:type="dcterms:W3CDTF">2008-08-21T07:33:46Z</dcterms:created>
  <dcterms:modified xsi:type="dcterms:W3CDTF">2008-08-23T09:50:13Z</dcterms:modified>
</cp:coreProperties>
</file>