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FF5C-DE94-4CD4-AB76-1FC0051C6BBC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A5A-1324-43A7-AFB5-80AC36EA8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868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FF5C-DE94-4CD4-AB76-1FC0051C6BBC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A5A-1324-43A7-AFB5-80AC36EA8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3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FF5C-DE94-4CD4-AB76-1FC0051C6BBC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A5A-1324-43A7-AFB5-80AC36EA8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23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FF5C-DE94-4CD4-AB76-1FC0051C6BBC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A5A-1324-43A7-AFB5-80AC36EA8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27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FF5C-DE94-4CD4-AB76-1FC0051C6BBC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A5A-1324-43A7-AFB5-80AC36EA8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FF5C-DE94-4CD4-AB76-1FC0051C6BBC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A5A-1324-43A7-AFB5-80AC36EA8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136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FF5C-DE94-4CD4-AB76-1FC0051C6BBC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A5A-1324-43A7-AFB5-80AC36EA8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57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FF5C-DE94-4CD4-AB76-1FC0051C6BBC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A5A-1324-43A7-AFB5-80AC36EA8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34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FF5C-DE94-4CD4-AB76-1FC0051C6BBC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A5A-1324-43A7-AFB5-80AC36EA8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22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FF5C-DE94-4CD4-AB76-1FC0051C6BBC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A5A-1324-43A7-AFB5-80AC36EA8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35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FF5C-DE94-4CD4-AB76-1FC0051C6BBC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A5A-1324-43A7-AFB5-80AC36EA8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33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6FF5C-DE94-4CD4-AB76-1FC0051C6BBC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20A5A-1324-43A7-AFB5-80AC36EA8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80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Bot Structure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33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Goal / Assert / 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Goal == A set of assertions </a:t>
            </a:r>
          </a:p>
          <a:p>
            <a:r>
              <a:rPr lang="en-US" altLang="ko-KR" dirty="0" smtClean="0"/>
              <a:t>Action =&gt; assertion changes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82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Defining Goal / Actions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Goal : Complete a Quest</a:t>
            </a:r>
          </a:p>
          <a:p>
            <a:pPr lvl="1"/>
            <a:r>
              <a:rPr lang="en-US" altLang="ko-KR" dirty="0" smtClean="0"/>
              <a:t>Receive a Quest </a:t>
            </a:r>
          </a:p>
          <a:p>
            <a:pPr lvl="1"/>
            <a:r>
              <a:rPr lang="en-US" altLang="ko-KR" dirty="0" smtClean="0"/>
              <a:t>Do missions </a:t>
            </a:r>
          </a:p>
          <a:p>
            <a:r>
              <a:rPr lang="en-US" altLang="ko-KR" dirty="0" smtClean="0"/>
              <a:t>Goal can be completed by meeting sub-goals</a:t>
            </a:r>
          </a:p>
          <a:p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228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Atomic actions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Action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Goal </a:t>
            </a:r>
            <a:r>
              <a:rPr lang="ko-KR" altLang="en-US" dirty="0" smtClean="0"/>
              <a:t>달성을 위해 필요한 원자적 동작 </a:t>
            </a:r>
            <a:endParaRPr lang="en-US" altLang="ko-KR" dirty="0" smtClean="0"/>
          </a:p>
          <a:p>
            <a:r>
              <a:rPr lang="ko-KR" altLang="en-US" dirty="0" smtClean="0"/>
              <a:t>게임 장르와 게임 마다 다름 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9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Language to define bot behavior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 to run by bot engine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40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simple game </a:t>
            </a:r>
          </a:p>
          <a:p>
            <a:pPr lvl="1"/>
            <a:r>
              <a:rPr lang="en-US" altLang="ko-KR" dirty="0" smtClean="0"/>
              <a:t>A </a:t>
            </a:r>
            <a:r>
              <a:rPr lang="en-US" altLang="ko-KR" dirty="0" err="1" smtClean="0"/>
              <a:t>tetris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finding best actions is np-complete</a:t>
            </a:r>
          </a:p>
          <a:p>
            <a:pPr lvl="1"/>
            <a:r>
              <a:rPr lang="en-US" altLang="ko-KR" dirty="0" smtClean="0"/>
              <a:t>Panda3D</a:t>
            </a:r>
          </a:p>
          <a:p>
            <a:pPr lvl="2"/>
            <a:r>
              <a:rPr lang="en-US" altLang="ko-KR" dirty="0" smtClean="0"/>
              <a:t>python / </a:t>
            </a:r>
            <a:r>
              <a:rPr lang="en-US" altLang="ko-KR" dirty="0" err="1" smtClean="0"/>
              <a:t>c++</a:t>
            </a:r>
            <a:r>
              <a:rPr lang="en-US" altLang="ko-KR" dirty="0" smtClean="0"/>
              <a:t> game engine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47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82</Words>
  <Application>Microsoft Office PowerPoint</Application>
  <PresentationFormat>와이드스크린</PresentationFormat>
  <Paragraphs>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Bot Structure</vt:lpstr>
      <vt:lpstr>Goal / Assert / Action</vt:lpstr>
      <vt:lpstr>Defining Goal / Actions</vt:lpstr>
      <vt:lpstr>Atomic actions</vt:lpstr>
      <vt:lpstr>Language to define bot behavior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 Structure</dc:title>
  <dc:creator>박기동</dc:creator>
  <cp:lastModifiedBy>박기동</cp:lastModifiedBy>
  <cp:revision>38</cp:revision>
  <dcterms:created xsi:type="dcterms:W3CDTF">2017-07-03T03:47:47Z</dcterms:created>
  <dcterms:modified xsi:type="dcterms:W3CDTF">2017-07-03T04:23:16Z</dcterms:modified>
</cp:coreProperties>
</file>