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4648" y="1131598"/>
            <a:ext cx="6388448" cy="902950"/>
          </a:xfrm>
        </p:spPr>
        <p:txBody>
          <a:bodyPr anchor="b">
            <a:normAutofit/>
          </a:bodyPr>
          <a:lstStyle>
            <a:lvl1pPr algn="l">
              <a:defRPr sz="40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4648" y="274399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2017-01-06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AutoShape 8"/>
          <p:cNvSpPr>
            <a:spLocks noChangeArrowheads="1"/>
          </p:cNvSpPr>
          <p:nvPr userDrawn="1"/>
        </p:nvSpPr>
        <p:spPr bwMode="auto">
          <a:xfrm>
            <a:off x="1334648" y="2101933"/>
            <a:ext cx="6388448" cy="28733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 b="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667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2017-01-06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65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2017-01-06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45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466"/>
          </a:xfrm>
        </p:spPr>
        <p:txBody>
          <a:bodyPr>
            <a:normAutofit/>
          </a:bodyPr>
          <a:lstStyle>
            <a:lvl1pPr>
              <a:defRPr sz="32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03506"/>
            <a:ext cx="10515600" cy="4873457"/>
          </a:xfrm>
        </p:spPr>
        <p:txBody>
          <a:bodyPr/>
          <a:lstStyle>
            <a:lvl1pPr marL="228600" indent="-228600">
              <a:spcBef>
                <a:spcPts val="600"/>
              </a:spcBef>
              <a:buClr>
                <a:schemeClr val="accent2">
                  <a:lumMod val="75000"/>
                </a:schemeClr>
              </a:buClr>
              <a:buSzPct val="120000"/>
              <a:buFont typeface="Wingdings" panose="05000000000000000000" pitchFamily="2" charset="2"/>
              <a:buChar char="§"/>
              <a:defRPr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>
              <a:buClr>
                <a:schemeClr val="accent2">
                  <a:lumMod val="75000"/>
                </a:schemeClr>
              </a:buClr>
              <a:buSzPct val="90000"/>
              <a:buFont typeface="Wingdings" panose="05000000000000000000" pitchFamily="2" charset="2"/>
              <a:buChar char="ü"/>
              <a:defRPr sz="14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2pPr>
            <a:lvl3pPr marL="1143000" indent="-2286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2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3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2017-01-06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27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2017-01-06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26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2017-01-06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68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2017-01-06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2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9800" y="2327276"/>
            <a:ext cx="6905625" cy="825500"/>
          </a:xfrm>
        </p:spPr>
        <p:txBody>
          <a:bodyPr>
            <a:normAutofit/>
          </a:bodyPr>
          <a:lstStyle>
            <a:lvl1pPr>
              <a:defRPr sz="36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2017-01-06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58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2017-01-06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10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2017-01-06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8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2017-01-06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56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CC5C8-5FB9-4CF5-ADD5-4BEA86750F29}" type="datetimeFigureOut">
              <a:rPr lang="ko-KR" altLang="en-US" smtClean="0"/>
              <a:t>2017-01-06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55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17624" y="1141027"/>
            <a:ext cx="6388448" cy="90295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[DL] </a:t>
            </a:r>
            <a:r>
              <a:rPr lang="ko-KR" altLang="en-US" dirty="0" smtClean="0"/>
              <a:t>게임 기능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431924" y="2666856"/>
            <a:ext cx="9144000" cy="1655762"/>
          </a:xfrm>
        </p:spPr>
        <p:txBody>
          <a:bodyPr/>
          <a:lstStyle/>
          <a:p>
            <a:pPr algn="l"/>
            <a:r>
              <a:rPr lang="ko-KR" altLang="en-US" dirty="0" smtClean="0"/>
              <a:t>필수적인 기능들로 재미있고 상호작용이 </a:t>
            </a:r>
            <a:r>
              <a:rPr lang="ko-KR" altLang="en-US" dirty="0" err="1" smtClean="0"/>
              <a:t>풍부게</a:t>
            </a:r>
            <a:r>
              <a:rPr lang="ko-KR" altLang="en-US" dirty="0" smtClean="0"/>
              <a:t> 만든다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6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기능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210491" y="2458041"/>
            <a:ext cx="574766" cy="56397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1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40113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코어 플레이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베팅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돈의 가치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긴장감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전적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기록으로 남긴다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돈보다 더 중요한 명예가 될 수 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랭킹 포인트 방식도 괜찮다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Oxford Stud </a:t>
            </a:r>
          </a:p>
          <a:p>
            <a:pPr lvl="1"/>
            <a:r>
              <a:rPr lang="en-US" altLang="ko-KR" dirty="0" smtClean="0"/>
              <a:t>MIT</a:t>
            </a:r>
            <a:r>
              <a:rPr lang="ko-KR" altLang="en-US" dirty="0" smtClean="0"/>
              <a:t>에서 주로 플레이 했다고 함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공유 카드 있는 </a:t>
            </a:r>
            <a:r>
              <a:rPr lang="en-US" altLang="ko-KR" dirty="0" smtClean="0"/>
              <a:t>Stud 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이의 변형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3</a:t>
            </a:r>
            <a:r>
              <a:rPr lang="ko-KR" altLang="en-US" dirty="0" smtClean="0"/>
              <a:t>장 </a:t>
            </a:r>
            <a:r>
              <a:rPr lang="en-US" altLang="ko-KR" dirty="0" smtClean="0">
                <a:sym typeface="Wingdings" panose="05000000000000000000" pitchFamily="2" charset="2"/>
              </a:rPr>
              <a:t> 1</a:t>
            </a:r>
            <a:r>
              <a:rPr lang="ko-KR" altLang="en-US" dirty="0" smtClean="0">
                <a:sym typeface="Wingdings" panose="05000000000000000000" pitchFamily="2" charset="2"/>
              </a:rPr>
              <a:t>장 </a:t>
            </a:r>
            <a:r>
              <a:rPr lang="en-US" altLang="ko-KR" dirty="0" smtClean="0">
                <a:sym typeface="Wingdings" panose="05000000000000000000" pitchFamily="2" charset="2"/>
              </a:rPr>
              <a:t>Open  2</a:t>
            </a:r>
            <a:r>
              <a:rPr lang="ko-KR" altLang="en-US" dirty="0" smtClean="0">
                <a:sym typeface="Wingdings" panose="05000000000000000000" pitchFamily="2" charset="2"/>
              </a:rPr>
              <a:t>장 </a:t>
            </a:r>
            <a:r>
              <a:rPr lang="en-US" altLang="ko-KR" dirty="0" smtClean="0">
                <a:sym typeface="Wingdings" panose="05000000000000000000" pitchFamily="2" charset="2"/>
              </a:rPr>
              <a:t>Open  2</a:t>
            </a:r>
            <a:r>
              <a:rPr lang="ko-KR" altLang="en-US" dirty="0" smtClean="0">
                <a:sym typeface="Wingdings" panose="05000000000000000000" pitchFamily="2" charset="2"/>
              </a:rPr>
              <a:t>장 공유 카드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히든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98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상호 작용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랜덤</a:t>
            </a:r>
            <a:r>
              <a:rPr lang="en-US" altLang="ko-KR" dirty="0" smtClean="0"/>
              <a:t>	</a:t>
            </a:r>
          </a:p>
          <a:p>
            <a:pPr lvl="1"/>
            <a:r>
              <a:rPr lang="ko-KR" altLang="en-US" dirty="0" smtClean="0"/>
              <a:t>스트레스 적은 랜덤 </a:t>
            </a:r>
            <a:r>
              <a:rPr lang="ko-KR" altLang="en-US" dirty="0" err="1" smtClean="0"/>
              <a:t>매칭을</a:t>
            </a:r>
            <a:r>
              <a:rPr lang="ko-KR" altLang="en-US" dirty="0" smtClean="0"/>
              <a:t> 기본으로 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토너먼트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긴 시간 진행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상위 </a:t>
            </a:r>
            <a:r>
              <a:rPr lang="ko-KR" altLang="en-US" dirty="0" err="1" smtClean="0"/>
              <a:t>랭커들</a:t>
            </a:r>
            <a:r>
              <a:rPr lang="ko-KR" altLang="en-US" dirty="0" smtClean="0"/>
              <a:t> 플레이 공개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양쪽 모두 숨겨진 상태로 진행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참관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AI </a:t>
            </a:r>
          </a:p>
          <a:p>
            <a:pPr lvl="1"/>
            <a:r>
              <a:rPr lang="ko-KR" altLang="en-US" dirty="0" smtClean="0"/>
              <a:t>항상 플레이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이기는 재미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이기지 못 하는 </a:t>
            </a:r>
            <a:r>
              <a:rPr lang="en-US" altLang="ko-KR" dirty="0" smtClean="0"/>
              <a:t>AI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50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충전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광고 충전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광고 충전 페이지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시간에 느슨하게 비례하는 지수 함수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로그 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일정 시간 동안 급격히 증가하고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일정 시간 이후 매우 느리게 증가 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즉시 충전 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캐시로 즉시 게임 머니 충전 방식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다른 유료화는 없음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07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109</Words>
  <Application>Microsoft Office PowerPoint</Application>
  <PresentationFormat>와이드스크린</PresentationFormat>
  <Paragraphs>51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HY견고딕</vt:lpstr>
      <vt:lpstr>나눔고딕코딩</vt:lpstr>
      <vt:lpstr>맑은 고딕</vt:lpstr>
      <vt:lpstr>Arial</vt:lpstr>
      <vt:lpstr>Wingdings</vt:lpstr>
      <vt:lpstr>Office 테마</vt:lpstr>
      <vt:lpstr>[DL] 게임 기능</vt:lpstr>
      <vt:lpstr>전체 기능</vt:lpstr>
      <vt:lpstr>코어 플레이</vt:lpstr>
      <vt:lpstr>상호 작용</vt:lpstr>
      <vt:lpstr>충전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UI 작업</dc:title>
  <dc:creator>박기동</dc:creator>
  <cp:lastModifiedBy>박기동</cp:lastModifiedBy>
  <cp:revision>478</cp:revision>
  <dcterms:created xsi:type="dcterms:W3CDTF">2016-12-28T16:43:38Z</dcterms:created>
  <dcterms:modified xsi:type="dcterms:W3CDTF">2017-01-06T06:22:34Z</dcterms:modified>
</cp:coreProperties>
</file>