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4648" y="1131598"/>
            <a:ext cx="6388448" cy="902950"/>
          </a:xfrm>
        </p:spPr>
        <p:txBody>
          <a:bodyPr anchor="b">
            <a:normAutofit/>
          </a:bodyPr>
          <a:lstStyle>
            <a:lvl1pPr algn="l">
              <a:defRPr sz="40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4648" y="274399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AutoShape 8"/>
          <p:cNvSpPr>
            <a:spLocks noChangeArrowheads="1"/>
          </p:cNvSpPr>
          <p:nvPr userDrawn="1"/>
        </p:nvSpPr>
        <p:spPr bwMode="auto">
          <a:xfrm>
            <a:off x="1334648" y="2101933"/>
            <a:ext cx="6388448" cy="2873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 b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67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5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5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</p:spPr>
        <p:txBody>
          <a:bodyPr>
            <a:normAutofit/>
          </a:bodyPr>
          <a:lstStyle>
            <a:lvl1pPr>
              <a:defRPr sz="32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>
            <a:lvl1pPr marL="228600" indent="-22860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ü"/>
              <a:defRPr sz="14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2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2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9800" y="2327276"/>
            <a:ext cx="6905625" cy="825500"/>
          </a:xfrm>
        </p:spPr>
        <p:txBody>
          <a:bodyPr>
            <a:normAutofit/>
          </a:bodyPr>
          <a:lstStyle>
            <a:lvl1pPr>
              <a:defRPr sz="36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5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7624" y="1141027"/>
            <a:ext cx="6388448" cy="9029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[DL] Convention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31924" y="2666856"/>
            <a:ext cx="9144000" cy="1655762"/>
          </a:xfrm>
        </p:spPr>
        <p:txBody>
          <a:bodyPr/>
          <a:lstStyle/>
          <a:p>
            <a:pPr algn="l"/>
            <a:r>
              <a:rPr lang="ko-KR" altLang="en-US" dirty="0" smtClean="0"/>
              <a:t>작업의 규약에 대해 정리한다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애셋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에디터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28725" y="2327276"/>
            <a:ext cx="771525" cy="8255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308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명명규칙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role_name.extension</a:t>
            </a:r>
            <a:endParaRPr lang="en-US" altLang="ko-KR" dirty="0" smtClean="0"/>
          </a:p>
          <a:p>
            <a:r>
              <a:rPr lang="ko-KR" altLang="en-US" dirty="0" smtClean="0"/>
              <a:t>모두 소문자를 사용한다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예시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scene_game.unity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anim_card_deal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에디터의 게임 오브젝트도 동일 규약을 사용한다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예시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card_p1_pos_1</a:t>
            </a:r>
          </a:p>
          <a:p>
            <a:pPr lvl="2"/>
            <a:r>
              <a:rPr lang="en-US" altLang="ko-KR" dirty="0" smtClean="0"/>
              <a:t>card_p2_pos_2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폴더도 동일 규약을 사용한다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anims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28725" y="2327276"/>
            <a:ext cx="771525" cy="8255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II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17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명명규칙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C# MS </a:t>
            </a:r>
            <a:r>
              <a:rPr lang="ko-KR" altLang="en-US" dirty="0" smtClean="0"/>
              <a:t>규약을 따른다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50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47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나눔고딕코딩</vt:lpstr>
      <vt:lpstr>맑은 고딕</vt:lpstr>
      <vt:lpstr>Arial</vt:lpstr>
      <vt:lpstr>Wingdings</vt:lpstr>
      <vt:lpstr>Office 테마</vt:lpstr>
      <vt:lpstr>[DL] Convention</vt:lpstr>
      <vt:lpstr>애셋 / 에디터</vt:lpstr>
      <vt:lpstr>명명규칙</vt:lpstr>
      <vt:lpstr>코딩</vt:lpstr>
      <vt:lpstr>명명규칙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UI 작업</dc:title>
  <dc:creator>박기동</dc:creator>
  <cp:lastModifiedBy>박기동</cp:lastModifiedBy>
  <cp:revision>391</cp:revision>
  <dcterms:created xsi:type="dcterms:W3CDTF">2016-12-28T16:43:38Z</dcterms:created>
  <dcterms:modified xsi:type="dcterms:W3CDTF">2016-12-30T05:16:29Z</dcterms:modified>
</cp:coreProperties>
</file>