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2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15A72-31A9-48A4-8472-0A18A2613DCE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5D41-426C-47FF-9791-679FE5C77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6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648" y="1131598"/>
            <a:ext cx="6388448" cy="902950"/>
          </a:xfrm>
        </p:spPr>
        <p:txBody>
          <a:bodyPr anchor="b">
            <a:normAutofit/>
          </a:bodyPr>
          <a:lstStyle>
            <a:lvl1pPr algn="l">
              <a:defRPr sz="40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4648" y="274399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>
            <a:off x="1334648" y="2101933"/>
            <a:ext cx="6388448" cy="2873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>
            <a:lvl1pPr>
              <a:defRPr sz="3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>
            <a:lvl1pPr marL="228600" indent="-2286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ü"/>
              <a:defRPr sz="14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defRPr sz="1000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327276"/>
            <a:ext cx="6905625" cy="825500"/>
          </a:xfrm>
        </p:spPr>
        <p:txBody>
          <a:bodyPr>
            <a:normAutofit/>
          </a:bodyPr>
          <a:lstStyle>
            <a:lvl1pPr>
              <a:defRPr sz="3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5C8-5FB9-4CF5-ADD5-4BEA86750F29}" type="datetimeFigureOut">
              <a:rPr lang="ko-KR" altLang="en-US" smtClean="0"/>
              <a:t>2016-12-30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7624" y="1141027"/>
            <a:ext cx="6388448" cy="902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DL] </a:t>
            </a:r>
            <a:r>
              <a:rPr lang="ko-KR" altLang="en-US" dirty="0" smtClean="0"/>
              <a:t>프로토타이핑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31924" y="2666856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흐름을 구현하여 재미를 확인하고 방향을 확정한다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8725" y="2327276"/>
            <a:ext cx="771525" cy="825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*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30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흐름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AI vs. Human </a:t>
            </a:r>
          </a:p>
          <a:p>
            <a:r>
              <a:rPr lang="ko-KR" altLang="en-US" dirty="0" smtClean="0"/>
              <a:t>단계별 구현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I. </a:t>
            </a:r>
            <a:r>
              <a:rPr lang="ko-KR" altLang="en-US" dirty="0" smtClean="0"/>
              <a:t>게임 플레이 진행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II. AI</a:t>
            </a:r>
            <a:r>
              <a:rPr lang="ko-KR" altLang="en-US" dirty="0" smtClean="0"/>
              <a:t>의 개선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III. </a:t>
            </a:r>
            <a:r>
              <a:rPr lang="ko-KR" altLang="en-US" dirty="0" smtClean="0"/>
              <a:t>연출의 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IV. </a:t>
            </a:r>
            <a:r>
              <a:rPr lang="ko-KR" altLang="en-US" dirty="0" smtClean="0"/>
              <a:t>다듬기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V. </a:t>
            </a:r>
            <a:r>
              <a:rPr lang="ko-KR" altLang="en-US" dirty="0" smtClean="0"/>
              <a:t>평가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VI. </a:t>
            </a:r>
            <a:r>
              <a:rPr lang="ko-KR" altLang="en-US" dirty="0" smtClean="0"/>
              <a:t>계획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플레이 진행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8725" y="2327276"/>
            <a:ext cx="771525" cy="825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I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17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패들의 배치 </a:t>
            </a:r>
            <a:endParaRPr lang="en-US" altLang="ko-KR" dirty="0" smtClean="0"/>
          </a:p>
          <a:p>
            <a:r>
              <a:rPr lang="ko-KR" altLang="en-US" dirty="0" err="1" smtClean="0"/>
              <a:t>덱의</a:t>
            </a:r>
            <a:r>
              <a:rPr lang="ko-KR" altLang="en-US" dirty="0" smtClean="0"/>
              <a:t> 구성 </a:t>
            </a:r>
            <a:endParaRPr lang="en-US" altLang="ko-KR" dirty="0" smtClean="0"/>
          </a:p>
          <a:p>
            <a:r>
              <a:rPr lang="ko-KR" altLang="en-US" dirty="0" smtClean="0"/>
              <a:t>돈의 표시 </a:t>
            </a:r>
            <a:endParaRPr lang="en-US" altLang="ko-KR" dirty="0" smtClean="0"/>
          </a:p>
          <a:p>
            <a:r>
              <a:rPr lang="en-US" altLang="ko-KR" dirty="0"/>
              <a:t>Turn </a:t>
            </a:r>
            <a:r>
              <a:rPr lang="ko-KR" altLang="en-US" dirty="0"/>
              <a:t>표시 </a:t>
            </a:r>
            <a:endParaRPr lang="en-US" altLang="ko-KR" dirty="0"/>
          </a:p>
          <a:p>
            <a:pPr lvl="1"/>
            <a:r>
              <a:rPr lang="en-US" altLang="ko-KR" dirty="0"/>
              <a:t>Check / Call / Raise / Fold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보조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Made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 </a:t>
            </a:r>
            <a:r>
              <a:rPr lang="ko-KR" altLang="en-US" dirty="0" smtClean="0"/>
              <a:t>기본 기능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 지원 기능</a:t>
            </a:r>
            <a:endParaRPr lang="en-US" altLang="ko-KR" smtClean="0"/>
          </a:p>
          <a:p>
            <a:pPr lvl="1"/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6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panel_player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img_face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이모티콘</a:t>
            </a:r>
            <a:r>
              <a:rPr lang="ko-KR" altLang="en-US" dirty="0" smtClean="0"/>
              <a:t> 역할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교체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txt_name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txt_money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img_card_1 ~ img_card_7</a:t>
            </a:r>
          </a:p>
          <a:p>
            <a:pPr lvl="1"/>
            <a:r>
              <a:rPr lang="en-US" altLang="ko-KR" dirty="0" err="1" smtClean="0"/>
              <a:t>img_boss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img_bet_state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img_bet_money</a:t>
            </a:r>
            <a:endParaRPr lang="en-US" altLang="ko-KR" dirty="0" smtClean="0"/>
          </a:p>
          <a:p>
            <a:r>
              <a:rPr lang="en-US" altLang="ko-KR" dirty="0" err="1" smtClean="0"/>
              <a:t>panel_pot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txt_pot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txt_pot_value</a:t>
            </a:r>
            <a:r>
              <a:rPr lang="en-US" altLang="ko-KR" dirty="0" smtClean="0"/>
              <a:t> : text</a:t>
            </a:r>
          </a:p>
          <a:p>
            <a:r>
              <a:rPr lang="en-US" altLang="ko-KR" dirty="0" err="1" smtClean="0"/>
              <a:t>panel_shared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img_card_1</a:t>
            </a:r>
          </a:p>
          <a:p>
            <a:pPr lvl="1"/>
            <a:r>
              <a:rPr lang="en-US" altLang="ko-KR" dirty="0" smtClean="0"/>
              <a:t>img_card_2</a:t>
            </a:r>
          </a:p>
          <a:p>
            <a:r>
              <a:rPr lang="en-US" altLang="ko-KR" dirty="0" err="1" smtClean="0"/>
              <a:t>panel_deck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Img_deck</a:t>
            </a:r>
            <a:endParaRPr lang="en-US" altLang="ko-KR" dirty="0" smtClean="0"/>
          </a:p>
          <a:p>
            <a:r>
              <a:rPr lang="en-US" altLang="ko-KR" dirty="0" err="1" smtClean="0"/>
              <a:t>panel_call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btn_check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btn_fold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btn_double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btn_quarter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btn_half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btn_call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panel_made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리스트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game_control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GameController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script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Scene </a:t>
            </a:r>
            <a:r>
              <a:rPr lang="ko-KR" altLang="en-US" dirty="0" smtClean="0"/>
              <a:t>뒤져서 </a:t>
            </a:r>
            <a:r>
              <a:rPr lang="ko-KR" altLang="en-US" dirty="0" err="1" smtClean="0"/>
              <a:t>셋업</a:t>
            </a:r>
            <a:r>
              <a:rPr lang="en-US" altLang="ko-KR" dirty="0" smtClean="0"/>
              <a:t>? </a:t>
            </a:r>
            <a:r>
              <a:rPr lang="ko-KR" altLang="en-US" dirty="0" smtClean="0"/>
              <a:t>또는 미리 지정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지정하는 방식으로 한다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22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GamePlayAgent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Send( … ) </a:t>
            </a:r>
            <a:r>
              <a:rPr lang="ko-KR" altLang="en-US" dirty="0" smtClean="0"/>
              <a:t>형식의 함수들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플레이 처리 후 </a:t>
            </a:r>
            <a:r>
              <a:rPr lang="en-US" altLang="ko-KR" dirty="0" smtClean="0"/>
              <a:t>callback </a:t>
            </a:r>
          </a:p>
          <a:p>
            <a:pPr lvl="1"/>
            <a:r>
              <a:rPr lang="en-US" altLang="ko-KR" dirty="0" err="1" smtClean="0"/>
              <a:t>GamePlayAgentServer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GamePlayAgentLocal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로컬에 논리 구현</a:t>
            </a:r>
            <a:endParaRPr lang="en-US" altLang="ko-KR" dirty="0" smtClean="0"/>
          </a:p>
          <a:p>
            <a:r>
              <a:rPr lang="en-US" altLang="ko-KR" dirty="0" err="1" smtClean="0"/>
              <a:t>GamePlayController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Player </a:t>
            </a:r>
          </a:p>
          <a:p>
            <a:pPr lvl="2"/>
            <a:r>
              <a:rPr lang="en-US" altLang="ko-KR" dirty="0" err="1" smtClean="0"/>
              <a:t>PlayerAi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PlayerHuman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Dealer 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162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나눔고딕코딩</vt:lpstr>
      <vt:lpstr>맑은 고딕</vt:lpstr>
      <vt:lpstr>Arial</vt:lpstr>
      <vt:lpstr>Wingdings</vt:lpstr>
      <vt:lpstr>Office 테마</vt:lpstr>
      <vt:lpstr>[DL] 프로토타이핑</vt:lpstr>
      <vt:lpstr>개요</vt:lpstr>
      <vt:lpstr>플레이 흐름 구현</vt:lpstr>
      <vt:lpstr>게임 플레이 진행</vt:lpstr>
      <vt:lpstr>게임 판</vt:lpstr>
      <vt:lpstr>보조 기능</vt:lpstr>
      <vt:lpstr>게임 화면 구성</vt:lpstr>
      <vt:lpstr>논리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UI 작업</dc:title>
  <dc:creator>박기동</dc:creator>
  <cp:lastModifiedBy>박기동</cp:lastModifiedBy>
  <cp:revision>471</cp:revision>
  <dcterms:created xsi:type="dcterms:W3CDTF">2016-12-28T16:43:38Z</dcterms:created>
  <dcterms:modified xsi:type="dcterms:W3CDTF">2016-12-30T12:57:08Z</dcterms:modified>
</cp:coreProperties>
</file>