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4648" y="1131598"/>
            <a:ext cx="6388448" cy="902950"/>
          </a:xfrm>
        </p:spPr>
        <p:txBody>
          <a:bodyPr anchor="b">
            <a:normAutofit/>
          </a:bodyPr>
          <a:lstStyle>
            <a:lvl1pPr algn="l">
              <a:defRPr sz="40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4648" y="274399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>
            <a:off x="1334648" y="2101933"/>
            <a:ext cx="6388448" cy="2873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b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>
            <a:normAutofit/>
          </a:bodyPr>
          <a:lstStyle>
            <a:lvl1pPr>
              <a:defRPr sz="3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>
            <a:lvl1pPr marL="228600" indent="-2286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ü"/>
              <a:defRPr sz="14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defRPr sz="1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2327276"/>
            <a:ext cx="6905625" cy="825500"/>
          </a:xfrm>
        </p:spPr>
        <p:txBody>
          <a:bodyPr>
            <a:normAutofit/>
          </a:bodyPr>
          <a:lstStyle>
            <a:lvl1pPr>
              <a:defRPr sz="3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C5C8-5FB9-4CF5-ADD5-4BEA86750F29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7624" y="1141027"/>
            <a:ext cx="6388448" cy="902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[DL] </a:t>
            </a:r>
            <a:r>
              <a:rPr lang="ko-KR" altLang="en-US" dirty="0" smtClean="0"/>
              <a:t>플레이 구조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31924" y="2666856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게임 플레이 구조를 클라 기반으로 우선 구성한다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x2clr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로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전송 프레임워크를 갖고 있음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 구현하려면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쪽의 </a:t>
            </a:r>
            <a:r>
              <a:rPr lang="en-US" altLang="ko-KR" dirty="0" smtClean="0"/>
              <a:t>Hub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구조를 </a:t>
            </a:r>
            <a:r>
              <a:rPr lang="ko-KR" altLang="en-US" dirty="0" err="1" smtClean="0"/>
              <a:t>클라에서도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프로파일을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Nuget</a:t>
            </a:r>
            <a:r>
              <a:rPr lang="en-US" altLang="ko-KR" dirty="0" smtClean="0"/>
              <a:t> Package </a:t>
            </a:r>
            <a:r>
              <a:rPr lang="ko-KR" altLang="en-US" dirty="0" smtClean="0"/>
              <a:t>받기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GameControl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GameController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Player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편하게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GameController</a:t>
            </a:r>
            <a:r>
              <a:rPr lang="ko-KR" altLang="en-US" dirty="0" smtClean="0"/>
              <a:t>에 지정하고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GameController</a:t>
            </a:r>
            <a:r>
              <a:rPr lang="ko-KR" altLang="en-US" dirty="0" smtClean="0"/>
              <a:t>가 다른 오브젝트 생성 시 전달하기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Panel</a:t>
            </a:r>
            <a:r>
              <a:rPr lang="ko-KR" altLang="en-US" dirty="0" smtClean="0"/>
              <a:t>은 클래스가 아니라 </a:t>
            </a:r>
            <a:r>
              <a:rPr lang="en-US" altLang="ko-KR" dirty="0" err="1" smtClean="0"/>
              <a:t>GameObject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그냥 </a:t>
            </a:r>
            <a:r>
              <a:rPr lang="en-US" altLang="ko-KR" dirty="0" err="1" smtClean="0"/>
              <a:t>CanvasRenderer</a:t>
            </a:r>
            <a:r>
              <a:rPr lang="en-US" altLang="ko-KR" dirty="0" smtClean="0"/>
              <a:t>, Image</a:t>
            </a:r>
            <a:r>
              <a:rPr lang="ko-KR" altLang="en-US" dirty="0" smtClean="0"/>
              <a:t>를 컴포넌트로 갖는다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Reference to Scene objects</a:t>
            </a:r>
          </a:p>
          <a:p>
            <a:pPr lvl="1"/>
            <a:r>
              <a:rPr lang="ko-KR" altLang="en-US" dirty="0" smtClean="0"/>
              <a:t>찾아서 미리 설정해 두는 방법이 있고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8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 </a:t>
            </a:r>
            <a:r>
              <a:rPr lang="ko-KR" altLang="en-US" dirty="0" smtClean="0"/>
              <a:t>구성과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이름으로 찾기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간접층의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? </a:t>
            </a:r>
          </a:p>
          <a:p>
            <a:pPr lvl="2"/>
            <a:r>
              <a:rPr lang="ko-KR" altLang="en-US" dirty="0" smtClean="0"/>
              <a:t>게임의 복잡도에 따라 다름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RPG</a:t>
            </a:r>
            <a:r>
              <a:rPr lang="ko-KR" altLang="en-US" dirty="0" smtClean="0"/>
              <a:t>는 반드시 필요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보드 게임은 글쎄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GameObject.Find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Transform.Find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Hub </a:t>
            </a:r>
            <a:r>
              <a:rPr lang="ko-KR" altLang="en-US" dirty="0" smtClean="0"/>
              <a:t>하나 만듦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JSON </a:t>
            </a:r>
            <a:r>
              <a:rPr lang="ko-KR" altLang="en-US" dirty="0" smtClean="0"/>
              <a:t>기반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 내부용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나중에 더 고민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Iteration </a:t>
            </a:r>
            <a:r>
              <a:rPr lang="ko-KR" altLang="en-US" dirty="0" smtClean="0"/>
              <a:t>기반으로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ko-KR" altLang="en-US" dirty="0" smtClean="0"/>
              <a:t>이 필요하다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66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Agent / Event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Agent</a:t>
            </a:r>
            <a:r>
              <a:rPr lang="ko-KR" altLang="en-US" dirty="0" smtClean="0"/>
              <a:t>에서 주도</a:t>
            </a:r>
            <a:endParaRPr lang="en-US" altLang="ko-KR" dirty="0" smtClean="0"/>
          </a:p>
          <a:p>
            <a:r>
              <a:rPr lang="en-US" altLang="ko-KR" dirty="0" smtClean="0"/>
              <a:t>Event</a:t>
            </a:r>
          </a:p>
          <a:p>
            <a:pPr lvl="1"/>
            <a:r>
              <a:rPr lang="ko-KR" altLang="en-US" dirty="0" smtClean="0"/>
              <a:t>알림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행위의 연결</a:t>
            </a:r>
            <a:endParaRPr lang="en-US" altLang="ko-KR" dirty="0" smtClean="0"/>
          </a:p>
          <a:p>
            <a:r>
              <a:rPr lang="ko-KR" altLang="en-US" dirty="0" smtClean="0"/>
              <a:t>행동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22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State vs. Behavior Tree</a:t>
            </a:r>
          </a:p>
          <a:p>
            <a:pPr lvl="1"/>
            <a:r>
              <a:rPr lang="en-US" altLang="ko-KR" dirty="0" smtClean="0"/>
              <a:t>BT</a:t>
            </a:r>
            <a:r>
              <a:rPr lang="ko-KR" altLang="en-US" dirty="0" smtClean="0"/>
              <a:t>의 트리 </a:t>
            </a:r>
            <a:r>
              <a:rPr lang="en-US" altLang="ko-KR" dirty="0" smtClean="0"/>
              <a:t>evaluation</a:t>
            </a:r>
            <a:r>
              <a:rPr lang="ko-KR" altLang="en-US" dirty="0"/>
              <a:t> </a:t>
            </a:r>
            <a:r>
              <a:rPr lang="ko-KR" altLang="en-US" dirty="0" smtClean="0"/>
              <a:t>보다 명시적이 전환이 마음에 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State</a:t>
            </a:r>
            <a:r>
              <a:rPr lang="ko-KR" altLang="en-US" dirty="0" smtClean="0"/>
              <a:t>가 일반적으로 적용하기가 쉬움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MonoBehavior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로 사용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State </a:t>
            </a:r>
          </a:p>
          <a:p>
            <a:pPr lvl="1"/>
            <a:r>
              <a:rPr lang="en-US" altLang="ko-KR" dirty="0" smtClean="0"/>
              <a:t>Enter / Exit / Run </a:t>
            </a:r>
          </a:p>
          <a:p>
            <a:pPr lvl="1"/>
            <a:r>
              <a:rPr lang="en-US" altLang="ko-KR" dirty="0" smtClean="0"/>
              <a:t>HFSM </a:t>
            </a:r>
            <a:r>
              <a:rPr lang="ko-KR" altLang="en-US" dirty="0" smtClean="0"/>
              <a:t>형태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Hub</a:t>
            </a:r>
            <a:r>
              <a:rPr lang="ko-KR" altLang="en-US" dirty="0" smtClean="0"/>
              <a:t>와 연동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레전드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코드에서 수정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Abstact</a:t>
            </a:r>
            <a:r>
              <a:rPr lang="en-US" altLang="ko-KR" dirty="0" smtClean="0"/>
              <a:t> State</a:t>
            </a:r>
          </a:p>
          <a:p>
            <a:pPr lvl="1"/>
            <a:r>
              <a:rPr lang="en-US" altLang="ko-KR" dirty="0" smtClean="0"/>
              <a:t>Enter / Exit / Run </a:t>
            </a:r>
          </a:p>
          <a:p>
            <a:r>
              <a:rPr lang="en-US" altLang="ko-KR" dirty="0" smtClean="0"/>
              <a:t>State&lt;T&gt; : where T </a:t>
            </a:r>
            <a:r>
              <a:rPr lang="en-US" altLang="ko-KR" dirty="0" err="1" smtClean="0"/>
              <a:t>MonoBehavior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게임 플레이를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59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</a:t>
            </a:r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PlayAgentLocal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StateGameBegin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Command: </a:t>
            </a:r>
            <a:r>
              <a:rPr lang="en-US" altLang="ko-KR" dirty="0" err="1" smtClean="0"/>
              <a:t>game_begin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Command: </a:t>
            </a:r>
            <a:r>
              <a:rPr lang="en-US" altLang="ko-KR" dirty="0" err="1" smtClean="0"/>
              <a:t>join_player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Opponent, Self</a:t>
            </a:r>
          </a:p>
          <a:p>
            <a:pPr lvl="1"/>
            <a:r>
              <a:rPr lang="en-US" altLang="ko-KR" dirty="0" err="1" smtClean="0"/>
              <a:t>StateGamePlay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StateRoundDealing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StateRoundSelecting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StateRoundBetting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StateRoundChecking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StateGameEnd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플레이</a:t>
            </a:r>
            <a:endParaRPr lang="en-US" altLang="ko-KR" dirty="0"/>
          </a:p>
          <a:p>
            <a:pPr lvl="1"/>
            <a:r>
              <a:rPr lang="en-US" altLang="ko-KR" dirty="0" smtClean="0"/>
              <a:t>Hub</a:t>
            </a:r>
            <a:r>
              <a:rPr lang="ko-KR" altLang="en-US" dirty="0" smtClean="0"/>
              <a:t>를 통한 이벤트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State</a:t>
            </a:r>
            <a:r>
              <a:rPr lang="ko-KR" altLang="en-US" dirty="0" smtClean="0"/>
              <a:t>를 통한 진행 관리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GameObject</a:t>
            </a:r>
            <a:r>
              <a:rPr lang="en-US" altLang="ko-KR" dirty="0" smtClean="0"/>
              <a:t>(UI+)</a:t>
            </a:r>
            <a:r>
              <a:rPr lang="ko-KR" altLang="en-US" dirty="0" smtClean="0"/>
              <a:t>와 연결된 </a:t>
            </a:r>
            <a:r>
              <a:rPr lang="en-US" altLang="ko-KR" dirty="0" err="1" smtClean="0"/>
              <a:t>MonoBehavior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85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Editor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Runner</a:t>
            </a:r>
            <a:r>
              <a:rPr lang="ko-KR" altLang="en-US" dirty="0" smtClean="0"/>
              <a:t>가 있음 </a:t>
            </a:r>
            <a:endParaRPr lang="en-US" altLang="ko-KR" dirty="0" smtClean="0"/>
          </a:p>
          <a:p>
            <a:r>
              <a:rPr lang="ko-KR" altLang="en-US" dirty="0" smtClean="0"/>
              <a:t>단위 테스트를 사용하는 것은 여러 모로 유용</a:t>
            </a:r>
            <a:endParaRPr lang="en-US" altLang="ko-KR" dirty="0" smtClean="0"/>
          </a:p>
          <a:p>
            <a:r>
              <a:rPr lang="en-US" altLang="ko-KR" dirty="0" smtClean="0"/>
              <a:t>Engine</a:t>
            </a:r>
            <a:r>
              <a:rPr lang="ko-KR" altLang="en-US" dirty="0" smtClean="0"/>
              <a:t>에 포함되어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Create Editor Test C# script</a:t>
            </a:r>
            <a:r>
              <a:rPr lang="ko-KR" altLang="en-US" dirty="0" smtClean="0"/>
              <a:t>로 생성 </a:t>
            </a:r>
            <a:endParaRPr lang="en-US" altLang="ko-KR" dirty="0" smtClean="0"/>
          </a:p>
          <a:p>
            <a:r>
              <a:rPr lang="ko-KR" altLang="en-US" dirty="0" smtClean="0"/>
              <a:t>좋다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57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StateMachine</a:t>
            </a:r>
            <a:r>
              <a:rPr lang="en-US" altLang="ko-KR" dirty="0" smtClean="0"/>
              <a:t> / State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서버에서 사용 가능한 형태</a:t>
            </a:r>
            <a:endParaRPr lang="en-US" altLang="ko-KR" dirty="0" smtClean="0"/>
          </a:p>
          <a:p>
            <a:r>
              <a:rPr lang="ko-KR" altLang="en-US" dirty="0" smtClean="0"/>
              <a:t>쉽게 구성 가능한 형태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new </a:t>
            </a:r>
            <a:r>
              <a:rPr lang="en-US" altLang="ko-KR" dirty="0" err="1" smtClean="0"/>
              <a:t>StateGamePlay</a:t>
            </a:r>
            <a:r>
              <a:rPr lang="en-US" altLang="ko-KR" dirty="0" smtClean="0"/>
              <a:t>&lt;string&gt;(“</a:t>
            </a:r>
            <a:r>
              <a:rPr lang="en-US" altLang="ko-KR" dirty="0" err="1" smtClean="0"/>
              <a:t>state_game_play</a:t>
            </a:r>
            <a:r>
              <a:rPr lang="en-US" altLang="ko-KR" dirty="0" smtClean="0"/>
              <a:t>”)</a:t>
            </a:r>
          </a:p>
          <a:p>
            <a:r>
              <a:rPr lang="en-US" altLang="ko-KR" dirty="0" smtClean="0"/>
              <a:t>.Add( 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StateGameCheck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state_game_check</a:t>
            </a:r>
            <a:r>
              <a:rPr lang="en-US" altLang="ko-KR" dirty="0" smtClean="0"/>
              <a:t>”), 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StateGameRound</a:t>
            </a:r>
            <a:r>
              <a:rPr lang="en-US" altLang="ko-KR" dirty="0" smtClean="0"/>
              <a:t>(“state_game_round_1”).Add( </a:t>
            </a:r>
          </a:p>
          <a:p>
            <a:pPr lvl="2"/>
            <a:r>
              <a:rPr lang="en-US" altLang="ko-KR" dirty="0" smtClean="0"/>
              <a:t>new </a:t>
            </a:r>
            <a:r>
              <a:rPr lang="en-US" altLang="ko-KR" dirty="0" err="1" smtClean="0"/>
              <a:t>StateGameDeal</a:t>
            </a:r>
            <a:r>
              <a:rPr lang="en-US" altLang="ko-KR" dirty="0" smtClean="0"/>
              <a:t>(), </a:t>
            </a:r>
          </a:p>
          <a:p>
            <a:pPr lvl="2"/>
            <a:r>
              <a:rPr lang="en-US" altLang="ko-KR" dirty="0" smtClean="0"/>
              <a:t>new </a:t>
            </a:r>
            <a:r>
              <a:rPr lang="en-US" altLang="ko-KR" dirty="0" err="1" smtClean="0"/>
              <a:t>StateGameSelect</a:t>
            </a:r>
            <a:r>
              <a:rPr lang="en-US" altLang="ko-KR" dirty="0" smtClean="0"/>
              <a:t>(), </a:t>
            </a:r>
          </a:p>
          <a:p>
            <a:pPr lvl="2"/>
            <a:r>
              <a:rPr lang="en-US" altLang="ko-KR" dirty="0" smtClean="0"/>
              <a:t>new </a:t>
            </a:r>
            <a:r>
              <a:rPr lang="en-US" altLang="ko-KR" dirty="0" err="1" smtClean="0"/>
              <a:t>StateGameBetting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.Tran(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signal_end_bet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state_game_check</a:t>
            </a:r>
            <a:r>
              <a:rPr lang="en-US" altLang="ko-KR" dirty="0" smtClean="0"/>
              <a:t>”)</a:t>
            </a:r>
          </a:p>
          <a:p>
            <a:r>
              <a:rPr lang="en-US" altLang="ko-KR" dirty="0" smtClean="0"/>
              <a:t>.Tran( “</a:t>
            </a:r>
            <a:r>
              <a:rPr lang="en-US" altLang="ko-KR" dirty="0" err="1" smtClean="0"/>
              <a:t>signal_fold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state_game_end</a:t>
            </a:r>
            <a:r>
              <a:rPr lang="en-US" altLang="ko-KR" dirty="0" smtClean="0"/>
              <a:t>”)</a:t>
            </a:r>
          </a:p>
          <a:p>
            <a:r>
              <a:rPr lang="en-US" altLang="ko-KR" dirty="0" smtClean="0"/>
              <a:t>.Add( 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StateGameEnd</a:t>
            </a:r>
            <a:r>
              <a:rPr lang="en-US" altLang="ko-KR" dirty="0" smtClean="0"/>
              <a:t>());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Transit </a:t>
            </a:r>
            <a:r>
              <a:rPr lang="ko-KR" altLang="en-US" dirty="0" smtClean="0"/>
              <a:t>함수 구현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21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Safe / </a:t>
            </a:r>
            <a:r>
              <a:rPr lang="en-US" altLang="ko-KR" dirty="0" smtClean="0"/>
              <a:t>Immediate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좀 더 살펴 볼 것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Hub</a:t>
            </a:r>
            <a:r>
              <a:rPr lang="ko-KR" altLang="en-US" dirty="0" smtClean="0"/>
              <a:t>를 통한 이벤트 배포와 </a:t>
            </a:r>
            <a:r>
              <a:rPr lang="ko-KR" altLang="en-US" dirty="0" err="1" smtClean="0"/>
              <a:t>트랜지션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Transition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 err="1" smtClean="0"/>
              <a:t>트랜지션</a:t>
            </a:r>
            <a:r>
              <a:rPr lang="ko-KR" altLang="en-US" dirty="0" smtClean="0"/>
              <a:t> 이동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구현의 세부 사항과 성능 측정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378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나눔고딕코딩</vt:lpstr>
      <vt:lpstr>맑은 고딕</vt:lpstr>
      <vt:lpstr>Arial</vt:lpstr>
      <vt:lpstr>Wingdings</vt:lpstr>
      <vt:lpstr>Office 테마</vt:lpstr>
      <vt:lpstr>[DL] 플레이 구조</vt:lpstr>
      <vt:lpstr>게임 시작</vt:lpstr>
      <vt:lpstr>Scene 구성과 관리</vt:lpstr>
      <vt:lpstr>Agent / Event 구조</vt:lpstr>
      <vt:lpstr>State</vt:lpstr>
      <vt:lpstr>게임 플레이 States</vt:lpstr>
      <vt:lpstr>NUnit 연동 </vt:lpstr>
      <vt:lpstr>StateMachine / State 작성</vt:lpstr>
      <vt:lpstr>Transition의 구현</vt:lpstr>
      <vt:lpstr>x2clr의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UI 작업</dc:title>
  <dc:creator>박기동</dc:creator>
  <cp:lastModifiedBy>박기동</cp:lastModifiedBy>
  <cp:revision>646</cp:revision>
  <dcterms:created xsi:type="dcterms:W3CDTF">2016-12-28T16:43:38Z</dcterms:created>
  <dcterms:modified xsi:type="dcterms:W3CDTF">2017-01-06T08:06:09Z</dcterms:modified>
</cp:coreProperties>
</file>