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9" r:id="rId18"/>
    <p:sldId id="280" r:id="rId19"/>
    <p:sldId id="278" r:id="rId20"/>
    <p:sldId id="275" r:id="rId21"/>
    <p:sldId id="277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4648" y="1131598"/>
            <a:ext cx="6388448" cy="902950"/>
          </a:xfrm>
        </p:spPr>
        <p:txBody>
          <a:bodyPr anchor="b">
            <a:normAutofit/>
          </a:bodyPr>
          <a:lstStyle>
            <a:lvl1pPr algn="l">
              <a:defRPr sz="40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4648" y="274399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AutoShape 8"/>
          <p:cNvSpPr>
            <a:spLocks noChangeArrowheads="1"/>
          </p:cNvSpPr>
          <p:nvPr userDrawn="1"/>
        </p:nvSpPr>
        <p:spPr bwMode="auto">
          <a:xfrm>
            <a:off x="1334648" y="2101933"/>
            <a:ext cx="6388448" cy="2873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 b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67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5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5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</p:spPr>
        <p:txBody>
          <a:bodyPr>
            <a:normAutofit/>
          </a:bodyPr>
          <a:lstStyle>
            <a:lvl1pPr>
              <a:defRPr sz="3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3506"/>
            <a:ext cx="10515600" cy="4873457"/>
          </a:xfrm>
        </p:spPr>
        <p:txBody>
          <a:bodyPr/>
          <a:lstStyle>
            <a:lvl1pPr marL="228600" indent="-22860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defRPr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ü"/>
              <a:defRPr sz="14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2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</a:lstStyle>
          <a:p>
            <a:pPr lvl="0"/>
            <a:r>
              <a:rPr lang="ko-KR" altLang="en-US" dirty="0" smtClean="0"/>
              <a:t>마스터 </a:t>
            </a:r>
            <a:r>
              <a:rPr lang="ko-KR" altLang="en-US" dirty="0" smtClean="0"/>
              <a:t>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7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2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9800" y="2327276"/>
            <a:ext cx="6905625" cy="825500"/>
          </a:xfrm>
        </p:spPr>
        <p:txBody>
          <a:bodyPr>
            <a:normAutofit/>
          </a:bodyPr>
          <a:lstStyle>
            <a:lvl1pPr>
              <a:defRPr sz="36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8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8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6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C5C8-5FB9-4CF5-ADD5-4BEA86750F29}" type="datetimeFigureOut">
              <a:rPr lang="ko-KR" altLang="en-US" smtClean="0"/>
              <a:t>2016-12-29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5EDFA-7FF8-4BFE-B3B9-1F6C2761F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55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7624" y="1141027"/>
            <a:ext cx="6388448" cy="90295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Learning UI Programming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431924" y="2666856"/>
            <a:ext cx="9144000" cy="1655762"/>
          </a:xfrm>
        </p:spPr>
        <p:txBody>
          <a:bodyPr/>
          <a:lstStyle/>
          <a:p>
            <a:pPr algn="l"/>
            <a:r>
              <a:rPr lang="ko-KR" altLang="en-US" dirty="0" smtClean="0"/>
              <a:t>찬찬히 단계적으로 배우고 익히는 습관을 들여야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Adding a Header Image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Rect Transform Depends on the Current Anchors Setting</a:t>
            </a:r>
          </a:p>
          <a:p>
            <a:pPr lvl="1"/>
            <a:r>
              <a:rPr lang="ko-KR" altLang="en-US" dirty="0" smtClean="0"/>
              <a:t>가로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세로 개념으로 봐야 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가로가 고정되면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 </a:t>
            </a:r>
            <a:r>
              <a:rPr lang="ko-KR" altLang="en-US" dirty="0" smtClean="0"/>
              <a:t>좌표가 고정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Width </a:t>
            </a:r>
            <a:r>
              <a:rPr lang="ko-KR" altLang="en-US" dirty="0" smtClean="0"/>
              <a:t>고정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세로가 고정되면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Y </a:t>
            </a:r>
            <a:r>
              <a:rPr lang="ko-KR" altLang="en-US" dirty="0" smtClean="0"/>
              <a:t>좌표가 고정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Height </a:t>
            </a:r>
            <a:r>
              <a:rPr lang="ko-KR" altLang="en-US" dirty="0" smtClean="0"/>
              <a:t>고정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앵커 위치에 따라 좌표가 바뀐다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Left, Right, Top, Bottom</a:t>
            </a:r>
            <a:r>
              <a:rPr lang="ko-KR" altLang="en-US" dirty="0" smtClean="0"/>
              <a:t>의 좌표가 바뀐다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부모 내에서 좌표 </a:t>
            </a:r>
            <a:endParaRPr lang="en-US" altLang="ko-KR" dirty="0" smtClean="0"/>
          </a:p>
          <a:p>
            <a:r>
              <a:rPr lang="en-US" altLang="ko-KR" dirty="0" smtClean="0"/>
              <a:t>Pivot</a:t>
            </a:r>
          </a:p>
          <a:p>
            <a:pPr lvl="1"/>
            <a:r>
              <a:rPr lang="en-US" altLang="ko-KR" dirty="0" smtClean="0"/>
              <a:t>Normalized coordinates (</a:t>
            </a:r>
            <a:r>
              <a:rPr lang="ko-KR" altLang="en-US" dirty="0" smtClean="0"/>
              <a:t>정규 좌표계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(0, 0) ~ (1, 1) </a:t>
            </a:r>
            <a:r>
              <a:rPr lang="ko-KR" altLang="en-US" dirty="0" smtClean="0"/>
              <a:t>사이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 element</a:t>
            </a:r>
            <a:r>
              <a:rPr lang="ko-KR" altLang="en-US" dirty="0" smtClean="0"/>
              <a:t>의 좌표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피벗에서 상대적인 좌표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피벗 편집은</a:t>
            </a:r>
            <a:r>
              <a:rPr lang="en-US" altLang="ko-KR" dirty="0" smtClean="0"/>
              <a:t>? </a:t>
            </a:r>
          </a:p>
          <a:p>
            <a:pPr lvl="2"/>
            <a:r>
              <a:rPr lang="en-US" altLang="ko-KR" dirty="0" smtClean="0"/>
              <a:t>Center </a:t>
            </a:r>
            <a:r>
              <a:rPr lang="ko-KR" altLang="en-US" dirty="0" smtClean="0"/>
              <a:t>모드를 클릭하면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으로 변경됨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443538"/>
            <a:ext cx="30289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Placing a Header Image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Tip</a:t>
            </a:r>
            <a:r>
              <a:rPr lang="en-US" altLang="ko-KR" dirty="0" smtClean="0"/>
              <a:t>: Hiding a </a:t>
            </a:r>
            <a:r>
              <a:rPr lang="en-US" altLang="ko-KR" dirty="0" err="1" smtClean="0"/>
              <a:t>GameObject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Inspector</a:t>
            </a:r>
            <a:r>
              <a:rPr lang="ko-KR" altLang="en-US" dirty="0" smtClean="0"/>
              <a:t>에서 오브젝트 이름 옆의 체크 박스로 지정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GameObject.SetActive</a:t>
            </a:r>
            <a:r>
              <a:rPr lang="en-US" altLang="ko-KR" dirty="0" smtClean="0"/>
              <a:t>(false) </a:t>
            </a:r>
            <a:r>
              <a:rPr lang="ko-KR" altLang="en-US" dirty="0" smtClean="0"/>
              <a:t>와 동일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작업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화면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로켓 마우스 추가하기 위한 작업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해상도 변경되어도 위치가 잘 맞음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000250"/>
            <a:ext cx="3667125" cy="914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12" y="3740234"/>
            <a:ext cx="4214812" cy="23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Adding the Start 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9-Slice Scaling </a:t>
            </a:r>
          </a:p>
          <a:p>
            <a:pPr lvl="1"/>
            <a:r>
              <a:rPr lang="en-US" altLang="ko-KR" dirty="0" smtClean="0"/>
              <a:t>2D</a:t>
            </a:r>
            <a:r>
              <a:rPr lang="ko-KR" altLang="en-US" dirty="0" smtClean="0"/>
              <a:t>의 전통적인 기법</a:t>
            </a:r>
            <a:endParaRPr lang="en-US" altLang="ko-KR" dirty="0" smtClean="0"/>
          </a:p>
          <a:p>
            <a:r>
              <a:rPr lang="en-US" altLang="ko-KR" dirty="0" smtClean="0"/>
              <a:t>Preparing Button Images</a:t>
            </a:r>
          </a:p>
          <a:p>
            <a:pPr lvl="1"/>
            <a:r>
              <a:rPr lang="en-US" altLang="ko-KR" dirty="0" smtClean="0"/>
              <a:t>L, R, T, B </a:t>
            </a:r>
            <a:r>
              <a:rPr lang="ko-KR" altLang="en-US" dirty="0" smtClean="0"/>
              <a:t>설정 </a:t>
            </a:r>
            <a:endParaRPr lang="en-US" altLang="ko-KR" dirty="0" smtClean="0"/>
          </a:p>
          <a:p>
            <a:r>
              <a:rPr lang="en-US" altLang="ko-KR" dirty="0" smtClean="0"/>
              <a:t>Setting Button Images</a:t>
            </a:r>
          </a:p>
          <a:p>
            <a:pPr lvl="1"/>
            <a:r>
              <a:rPr lang="en-US" altLang="ko-KR" dirty="0" smtClean="0"/>
              <a:t>Sliced</a:t>
            </a:r>
          </a:p>
          <a:p>
            <a:pPr lvl="1"/>
            <a:r>
              <a:rPr lang="en-US" altLang="ko-KR" dirty="0" smtClean="0"/>
              <a:t>Normal </a:t>
            </a:r>
            <a:r>
              <a:rPr lang="ko-KR" altLang="en-US" dirty="0" smtClean="0"/>
              <a:t>이미지는 </a:t>
            </a:r>
            <a:r>
              <a:rPr lang="en-US" altLang="ko-KR" dirty="0" smtClean="0"/>
              <a:t>Source Image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619" y="1919288"/>
            <a:ext cx="2757055" cy="3810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453619" y="1571830"/>
            <a:ext cx="2219325" cy="27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Sprite Editor</a:t>
            </a:r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3" y="3595687"/>
            <a:ext cx="2814638" cy="22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Setting a Custom Font for the 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Drag &amp; Drop </a:t>
            </a:r>
          </a:p>
          <a:p>
            <a:r>
              <a:rPr lang="en-US" altLang="ko-KR" dirty="0" smtClean="0"/>
              <a:t>That’s it!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79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</a:t>
            </a:r>
            <a:r>
              <a:rPr lang="en-US" altLang="ko-KR" dirty="0" err="1" smtClean="0"/>
              <a:t>UIManager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r>
              <a:rPr lang="ko-KR" altLang="en-US" dirty="0" smtClean="0"/>
              <a:t>의 동작을 구성하기 위한 방법 중 하나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GameObject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UIManager</a:t>
            </a:r>
            <a:r>
              <a:rPr lang="en-US" altLang="ko-KR" dirty="0" smtClean="0"/>
              <a:t> (</a:t>
            </a:r>
            <a:r>
              <a:rPr lang="ko-KR" altLang="en-US" dirty="0" smtClean="0"/>
              <a:t>이름만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만들기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UIManager</a:t>
            </a:r>
            <a:r>
              <a:rPr lang="ko-KR" altLang="en-US" dirty="0" smtClean="0"/>
              <a:t>에 스크립트 추가 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UIManagerScript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StartGame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추가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Button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StartGame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호출 연결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UnityEngine.SceneManagement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SceneManager.LoadScene</a:t>
            </a:r>
            <a:r>
              <a:rPr lang="en-US" altLang="ko-KR" dirty="0" smtClean="0"/>
              <a:t>() </a:t>
            </a:r>
          </a:p>
          <a:p>
            <a:pPr lvl="1"/>
            <a:r>
              <a:rPr lang="ko-KR" altLang="en-US" dirty="0" smtClean="0"/>
              <a:t>전환이 예쁘지 않지만 동작함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 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애니메이션 추가 </a:t>
            </a:r>
            <a:endParaRPr lang="en-US" altLang="ko-KR" dirty="0" smtClean="0"/>
          </a:p>
          <a:p>
            <a:r>
              <a:rPr lang="ko-KR" altLang="en-US" dirty="0" smtClean="0"/>
              <a:t>설정 다이얼로그 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팝업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UI Control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7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Animating Buttons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다른 오브젝트 애니메이션과 동일 </a:t>
            </a:r>
            <a:endParaRPr lang="en-US" altLang="ko-KR" dirty="0" smtClean="0"/>
          </a:p>
          <a:p>
            <a:r>
              <a:rPr lang="en-US" altLang="ko-KR" dirty="0" smtClean="0"/>
              <a:t>Animator </a:t>
            </a:r>
            <a:r>
              <a:rPr lang="ko-KR" altLang="en-US" dirty="0" smtClean="0"/>
              <a:t>컴포넌트 추가 </a:t>
            </a:r>
            <a:endParaRPr lang="en-US" altLang="ko-KR" dirty="0" smtClean="0"/>
          </a:p>
          <a:p>
            <a:r>
              <a:rPr lang="en-US" altLang="ko-KR" dirty="0" smtClean="0"/>
              <a:t>Window </a:t>
            </a:r>
            <a:r>
              <a:rPr lang="en-US" altLang="ko-KR" dirty="0" smtClean="0">
                <a:sym typeface="Wingdings" panose="05000000000000000000" pitchFamily="2" charset="2"/>
              </a:rPr>
              <a:t> Animation </a:t>
            </a:r>
            <a:r>
              <a:rPr lang="ko-KR" altLang="en-US" dirty="0" smtClean="0">
                <a:sym typeface="Wingdings" panose="05000000000000000000" pitchFamily="2" charset="2"/>
              </a:rPr>
              <a:t>창 열기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Create </a:t>
            </a:r>
            <a:r>
              <a:rPr lang="ko-KR" altLang="en-US" dirty="0" smtClean="0"/>
              <a:t>하면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애님 </a:t>
            </a:r>
            <a:r>
              <a:rPr lang="ko-KR" altLang="en-US" dirty="0" err="1" smtClean="0"/>
              <a:t>콘트롤러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상태 제어기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애님 파일이 생성됨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선택된 </a:t>
            </a:r>
            <a:r>
              <a:rPr lang="en-US" altLang="ko-KR" dirty="0" err="1" smtClean="0"/>
              <a:t>GameObject</a:t>
            </a:r>
            <a:r>
              <a:rPr lang="ko-KR" altLang="en-US" dirty="0" smtClean="0"/>
              <a:t>와 자동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Animating a Button Sliding Out of the Screen </a:t>
            </a:r>
          </a:p>
          <a:p>
            <a:pPr lvl="1"/>
            <a:r>
              <a:rPr lang="ko-KR" altLang="en-US" dirty="0" smtClean="0"/>
              <a:t>속성과 </a:t>
            </a:r>
            <a:r>
              <a:rPr lang="ko-KR" altLang="en-US" dirty="0" err="1" smtClean="0"/>
              <a:t>키프레임</a:t>
            </a:r>
            <a:r>
              <a:rPr lang="ko-KR" altLang="en-US" dirty="0" smtClean="0"/>
              <a:t> 값들을 세심하게 살펴야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마치 </a:t>
            </a:r>
            <a:r>
              <a:rPr lang="ko-KR" altLang="en-US" dirty="0" err="1" smtClean="0"/>
              <a:t>애니메이터가</a:t>
            </a:r>
            <a:r>
              <a:rPr lang="ko-KR" altLang="en-US" dirty="0" smtClean="0"/>
              <a:t> 된 것처럼 생각해야 함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Animating Buttons Slide-in </a:t>
            </a:r>
          </a:p>
          <a:p>
            <a:pPr lvl="1"/>
            <a:r>
              <a:rPr lang="en-US" altLang="ko-KR" dirty="0" smtClean="0"/>
              <a:t>Animator </a:t>
            </a:r>
            <a:r>
              <a:rPr lang="ko-KR" altLang="en-US" dirty="0" smtClean="0"/>
              <a:t>창에서 기존 </a:t>
            </a:r>
            <a:r>
              <a:rPr lang="en-US" altLang="ko-KR" dirty="0" smtClean="0"/>
              <a:t>slide-out </a:t>
            </a:r>
            <a:r>
              <a:rPr lang="ko-KR" altLang="en-US" dirty="0" smtClean="0"/>
              <a:t>상태 복사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Transition </a:t>
            </a:r>
            <a:r>
              <a:rPr lang="ko-KR" altLang="en-US" dirty="0" smtClean="0"/>
              <a:t>만들고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Parameteres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isHidden</a:t>
            </a:r>
            <a:r>
              <a:rPr lang="en-US" altLang="ko-KR" dirty="0" smtClean="0"/>
              <a:t> Boolean </a:t>
            </a:r>
            <a:r>
              <a:rPr lang="ko-KR" altLang="en-US" dirty="0" smtClean="0"/>
              <a:t>추가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각 상태의 </a:t>
            </a:r>
            <a:r>
              <a:rPr lang="en-US" altLang="ko-KR" dirty="0" smtClean="0"/>
              <a:t>condition</a:t>
            </a:r>
            <a:r>
              <a:rPr lang="ko-KR" altLang="en-US" dirty="0" smtClean="0"/>
              <a:t>에 추가해서 반응하도록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현재의 애님 상태 관리 기능들 대부분 이런 방식일 듯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3060104"/>
            <a:ext cx="4900612" cy="2735858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696075" y="2639689"/>
            <a:ext cx="2219325" cy="27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애니메이션 윈도 플레이</a:t>
            </a:r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31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Animating the Settings 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작업의 반복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Animation</a:t>
            </a:r>
            <a:r>
              <a:rPr lang="ko-KR" altLang="en-US" dirty="0" smtClean="0"/>
              <a:t>을 만들지 않고 </a:t>
            </a:r>
            <a:r>
              <a:rPr lang="en-US" altLang="ko-KR" dirty="0" smtClean="0"/>
              <a:t>Animator</a:t>
            </a:r>
            <a:r>
              <a:rPr lang="ko-KR" altLang="en-US" dirty="0" smtClean="0"/>
              <a:t>에서 상태 복사하고 </a:t>
            </a:r>
            <a:r>
              <a:rPr lang="en-US" altLang="ko-KR" dirty="0" smtClean="0"/>
              <a:t>Speed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거꾸로 들어오게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State </a:t>
            </a:r>
            <a:r>
              <a:rPr lang="ko-KR" altLang="en-US" dirty="0" smtClean="0"/>
              <a:t>간의 </a:t>
            </a:r>
            <a:r>
              <a:rPr lang="en-US" altLang="ko-KR" dirty="0" smtClean="0"/>
              <a:t>Transition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Parameters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값을 등록해서 처리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값을 스크립트에서 제어하도록 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Inspector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Animator </a:t>
            </a:r>
            <a:r>
              <a:rPr lang="ko-KR" altLang="en-US" dirty="0" smtClean="0"/>
              <a:t>변수 지정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이게 좋은 방법은 아니라고 들었는데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최선의 방법은 무엇일까</a:t>
            </a:r>
            <a:r>
              <a:rPr lang="en-US" altLang="ko-KR" dirty="0" smtClean="0"/>
              <a:t>?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4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Adding the Settings Dialog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Panel</a:t>
            </a:r>
            <a:r>
              <a:rPr lang="ko-KR" altLang="en-US" dirty="0" smtClean="0"/>
              <a:t>을 화면 우측에 만듦</a:t>
            </a:r>
            <a:endParaRPr lang="en-US" altLang="ko-KR" dirty="0" smtClean="0"/>
          </a:p>
          <a:p>
            <a:r>
              <a:rPr lang="en-US" altLang="ko-KR" dirty="0" smtClean="0"/>
              <a:t>Animator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Slide-in</a:t>
            </a:r>
            <a:r>
              <a:rPr lang="ko-KR" altLang="en-US" dirty="0" smtClean="0"/>
              <a:t>으로 표시 </a:t>
            </a:r>
            <a:endParaRPr lang="en-US" altLang="ko-KR" dirty="0" smtClean="0"/>
          </a:p>
          <a:p>
            <a:r>
              <a:rPr lang="ko-KR" altLang="en-US" dirty="0" smtClean="0"/>
              <a:t>닫기 누르면 </a:t>
            </a:r>
            <a:r>
              <a:rPr lang="en-US" altLang="ko-KR" dirty="0" smtClean="0"/>
              <a:t>Slide-out</a:t>
            </a:r>
          </a:p>
          <a:p>
            <a:r>
              <a:rPr lang="ko-KR" altLang="en-US" dirty="0" smtClean="0"/>
              <a:t>구조화</a:t>
            </a:r>
            <a:r>
              <a:rPr lang="en-US" altLang="ko-KR" dirty="0" smtClean="0"/>
              <a:t>? </a:t>
            </a:r>
          </a:p>
          <a:p>
            <a:pPr lvl="1"/>
            <a:r>
              <a:rPr lang="en-US" altLang="ko-KR" dirty="0" smtClean="0"/>
              <a:t>Dialog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뭔가 필요하긴 할 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49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 문제들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8725" y="2327276"/>
            <a:ext cx="771525" cy="8255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Ex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087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헤매기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익숙해지기 </a:t>
            </a:r>
            <a:endParaRPr lang="en-US" altLang="ko-KR" dirty="0" smtClean="0"/>
          </a:p>
          <a:p>
            <a:r>
              <a:rPr lang="ko-KR" altLang="en-US" dirty="0" smtClean="0"/>
              <a:t>개념과 자료 정리 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24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Ex. </a:t>
            </a:r>
            <a:r>
              <a:rPr lang="ko-KR" altLang="en-US" dirty="0" smtClean="0"/>
              <a:t>앵커 </a:t>
            </a:r>
            <a:r>
              <a:rPr lang="en-US" altLang="ko-KR" dirty="0"/>
              <a:t>/ </a:t>
            </a:r>
            <a:r>
              <a:rPr lang="ko-KR" altLang="en-US" dirty="0"/>
              <a:t>피벗 좌표계 익숙해지기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3506"/>
            <a:ext cx="4238625" cy="4763919"/>
          </a:xfrm>
        </p:spPr>
        <p:txBody>
          <a:bodyPr/>
          <a:lstStyle/>
          <a:p>
            <a:r>
              <a:rPr lang="en-US" altLang="ko-KR" dirty="0" smtClean="0"/>
              <a:t>L / R / B / T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생각하기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내에 상대적인 좌표 </a:t>
            </a:r>
            <a:endParaRPr lang="en-US" altLang="ko-KR" dirty="0" smtClean="0"/>
          </a:p>
          <a:p>
            <a:r>
              <a:rPr lang="en-US" altLang="ko-KR" dirty="0" smtClean="0"/>
              <a:t>Anchor </a:t>
            </a:r>
            <a:r>
              <a:rPr lang="ko-KR" altLang="en-US" dirty="0" smtClean="0"/>
              <a:t>설정에 따라 위의 값 계산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아래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위</a:t>
            </a:r>
            <a:endParaRPr lang="en-US" altLang="ko-KR" dirty="0"/>
          </a:p>
          <a:p>
            <a:r>
              <a:rPr lang="en-US" altLang="ko-KR" dirty="0" smtClean="0"/>
              <a:t>Stretch </a:t>
            </a:r>
            <a:r>
              <a:rPr lang="ko-KR" altLang="en-US" dirty="0" smtClean="0"/>
              <a:t>여부가 미치는 영향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248400" y="1819275"/>
            <a:ext cx="2952750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6048375" y="2609850"/>
            <a:ext cx="1533525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6048375" y="2066925"/>
            <a:ext cx="0" cy="56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7478053" y="2041597"/>
            <a:ext cx="200025" cy="18097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78911" y="1389136"/>
            <a:ext cx="3198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I. </a:t>
            </a:r>
            <a:r>
              <a:rPr lang="ko-KR" altLang="en-US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피벗은 해당 오브젝트 내의 상대적인 비율 위치</a:t>
            </a:r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78910" y="2814248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II. Left / Right / Bottom / Top</a:t>
            </a:r>
            <a:endParaRPr lang="en-US" altLang="ko-KR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76975" y="3175893"/>
            <a:ext cx="2952750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19925" y="3353883"/>
            <a:ext cx="1260610" cy="2824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5" idx="1"/>
            <a:endCxn id="16" idx="1"/>
          </p:cNvCxnSpPr>
          <p:nvPr/>
        </p:nvCxnSpPr>
        <p:spPr>
          <a:xfrm>
            <a:off x="6276975" y="3494981"/>
            <a:ext cx="742950" cy="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7743825" y="3647512"/>
            <a:ext cx="19050" cy="16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724775" y="3150510"/>
            <a:ext cx="9525" cy="22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3"/>
          </p:cNvCxnSpPr>
          <p:nvPr/>
        </p:nvCxnSpPr>
        <p:spPr>
          <a:xfrm flipH="1" flipV="1">
            <a:off x="8253298" y="3494980"/>
            <a:ext cx="9764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85" y="3247330"/>
            <a:ext cx="24955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7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Ex. </a:t>
            </a:r>
            <a:r>
              <a:rPr lang="ko-KR" altLang="en-US" dirty="0" smtClean="0"/>
              <a:t>앵커 </a:t>
            </a:r>
            <a:r>
              <a:rPr lang="en-US" altLang="ko-KR" dirty="0"/>
              <a:t>/ </a:t>
            </a:r>
            <a:r>
              <a:rPr lang="ko-KR" altLang="en-US" dirty="0"/>
              <a:t>피벗 좌표계 익숙해지기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157592"/>
            <a:ext cx="2924175" cy="70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2033587"/>
            <a:ext cx="2914650" cy="1514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637" y="2028824"/>
            <a:ext cx="2924175" cy="1476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537" y="2028824"/>
            <a:ext cx="2962275" cy="1466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737" y="3633787"/>
            <a:ext cx="2905125" cy="1495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212" y="5214937"/>
            <a:ext cx="2914650" cy="1466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7637" y="4014964"/>
            <a:ext cx="2924175" cy="1457325"/>
          </a:xfrm>
          <a:prstGeom prst="rect">
            <a:avLst/>
          </a:prstGeom>
        </p:spPr>
      </p:pic>
      <p:cxnSp>
        <p:nvCxnSpPr>
          <p:cNvPr id="14" name="직선 연결선 13"/>
          <p:cNvCxnSpPr>
            <a:stCxn id="11" idx="3"/>
            <a:endCxn id="15" idx="1"/>
          </p:cNvCxnSpPr>
          <p:nvPr/>
        </p:nvCxnSpPr>
        <p:spPr>
          <a:xfrm flipV="1">
            <a:off x="6881812" y="4743626"/>
            <a:ext cx="4000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81862" y="4235794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정확한 계산식을 지금 바로 알기 좀 어렵다</a:t>
            </a:r>
            <a:r>
              <a:rPr lang="en-US" altLang="ko-KR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endParaRPr lang="en-US" altLang="ko-KR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그래도 찾도록 한다</a:t>
            </a:r>
            <a:r>
              <a:rPr lang="en-US" altLang="ko-KR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</a:p>
          <a:p>
            <a:endParaRPr lang="en-US" altLang="ko-KR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000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37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Ex. </a:t>
            </a:r>
            <a:r>
              <a:rPr lang="ko-KR" altLang="en-US" dirty="0" smtClean="0"/>
              <a:t>보드 게임 대략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애니나 연출 없이 </a:t>
            </a:r>
            <a:endParaRPr lang="en-US" altLang="ko-KR" dirty="0" smtClean="0"/>
          </a:p>
          <a:p>
            <a:r>
              <a:rPr lang="ko-KR" altLang="en-US" dirty="0" smtClean="0"/>
              <a:t>위치 잡고 패 들어오고 </a:t>
            </a:r>
            <a:endParaRPr lang="en-US" altLang="ko-KR" dirty="0" smtClean="0"/>
          </a:p>
          <a:p>
            <a:r>
              <a:rPr lang="ko-KR" altLang="en-US" dirty="0" smtClean="0"/>
              <a:t>순서대로 진행되고 </a:t>
            </a:r>
            <a:endParaRPr lang="en-US" altLang="ko-KR" dirty="0" smtClean="0"/>
          </a:p>
          <a:p>
            <a:r>
              <a:rPr lang="ko-KR" altLang="en-US" dirty="0" smtClean="0"/>
              <a:t>베팅 버튼으로 하고 </a:t>
            </a:r>
            <a:endParaRPr lang="en-US" altLang="ko-KR" dirty="0" smtClean="0"/>
          </a:p>
          <a:p>
            <a:r>
              <a:rPr lang="ko-KR" altLang="en-US" dirty="0" smtClean="0"/>
              <a:t>이런 것들 만들어 보기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8256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Ex. </a:t>
            </a:r>
            <a:r>
              <a:rPr lang="ko-KR" altLang="en-US" dirty="0" smtClean="0"/>
              <a:t>한글 폰트 적용해 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프로그래머로 좋아하는 </a:t>
            </a:r>
            <a:r>
              <a:rPr lang="ko-KR" altLang="en-US" dirty="0" err="1" smtClean="0"/>
              <a:t>나눔고딕폰트</a:t>
            </a:r>
            <a:r>
              <a:rPr lang="ko-KR" altLang="en-US" dirty="0" smtClean="0"/>
              <a:t> 적용해 보기 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38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Ex. UI</a:t>
            </a:r>
            <a:r>
              <a:rPr lang="ko-KR" altLang="en-US" dirty="0" smtClean="0"/>
              <a:t>로 게임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996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2016/12/29 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파워포인트 예쁘게 만들었다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err="1" smtClean="0"/>
              <a:t>나눔고딕코딩</a:t>
            </a:r>
            <a:r>
              <a:rPr lang="ko-KR" altLang="en-US" dirty="0" smtClean="0"/>
              <a:t> 마음에 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널찍하게 잘 보인다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간단하게 색상 준 것도 마음에 든다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로 게임 만들면 되겠다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어차피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구성 요소도 게임 </a:t>
            </a:r>
            <a:r>
              <a:rPr lang="ko-KR" altLang="en-US" dirty="0" err="1" smtClean="0"/>
              <a:t>오브젝트라</a:t>
            </a:r>
            <a:r>
              <a:rPr lang="ko-KR" altLang="en-US" dirty="0" smtClean="0"/>
              <a:t> 보드 게임 만드는 건 문제 없고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좌표계 내에서 동작하기 때문에 번거롭게 두 가지 사용할 필요 없을 듯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같은 부모 내에서 동일 </a:t>
            </a:r>
            <a:r>
              <a:rPr lang="en-US" altLang="ko-KR" dirty="0" smtClean="0"/>
              <a:t>Anchor, </a:t>
            </a:r>
            <a:r>
              <a:rPr lang="ko-KR" altLang="en-US" dirty="0" smtClean="0"/>
              <a:t>동일 </a:t>
            </a:r>
            <a:r>
              <a:rPr lang="en-US" altLang="ko-KR" dirty="0" smtClean="0"/>
              <a:t>Pivot</a:t>
            </a:r>
            <a:r>
              <a:rPr lang="ko-KR" altLang="en-US" dirty="0" smtClean="0"/>
              <a:t>으로 통일하면 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표현 관련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2D / 3D </a:t>
            </a:r>
            <a:r>
              <a:rPr lang="ko-KR" altLang="en-US" dirty="0" smtClean="0"/>
              <a:t>포함해서 이 쪽은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월에 좀 집중적으로 하고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 전까지는 인공지능에 집중한다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31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튜토리얼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I. raywenderlich.com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튜토리얼 따라하기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파트로 나</a:t>
            </a:r>
            <a:r>
              <a:rPr lang="ko-KR" altLang="en-US" dirty="0"/>
              <a:t>뉘</a:t>
            </a:r>
            <a:r>
              <a:rPr lang="ko-KR" altLang="en-US" dirty="0" smtClean="0"/>
              <a:t>어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Animate buttons </a:t>
            </a:r>
          </a:p>
          <a:p>
            <a:pPr lvl="1"/>
            <a:r>
              <a:rPr lang="en-US" altLang="ko-KR" dirty="0" smtClean="0"/>
              <a:t>Slides-in UI</a:t>
            </a:r>
          </a:p>
          <a:p>
            <a:pPr lvl="1"/>
            <a:r>
              <a:rPr lang="en-US" altLang="ko-KR" dirty="0" smtClean="0"/>
              <a:t>Controls 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2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Ray </a:t>
            </a:r>
            <a:r>
              <a:rPr lang="en-US" altLang="ko-KR" dirty="0" err="1" smtClean="0"/>
              <a:t>Wenderlich</a:t>
            </a:r>
            <a:r>
              <a:rPr lang="ko-KR" altLang="en-US" dirty="0" smtClean="0"/>
              <a:t>의 튜토리얼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85875" y="2327276"/>
            <a:ext cx="771525" cy="8255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/>
              <a:t>I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962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Getting Started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애셋</a:t>
            </a:r>
            <a:r>
              <a:rPr lang="ko-KR" altLang="en-US" dirty="0" smtClean="0"/>
              <a:t> 제공 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이미지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png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 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폰트 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: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otf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ttf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파일들 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en-US" altLang="ko-KR" dirty="0" err="1" smtClean="0"/>
              <a:t>Otf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</a:t>
            </a:r>
            <a:r>
              <a:rPr lang="en-US" altLang="ko-KR" dirty="0" smtClean="0"/>
              <a:t>?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시작 프로젝트 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빠르게 진행할 수 있도록 하는 방식 </a:t>
            </a:r>
            <a:endParaRPr lang="en-US" altLang="ko-KR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세부적인 내용들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스킵하고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진행하기 좋음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 err="1" smtClean="0"/>
              <a:t>파트별로</a:t>
            </a:r>
            <a:r>
              <a:rPr lang="ko-KR" altLang="en-US" dirty="0" smtClean="0"/>
              <a:t> 시작하고 다음 단계 시작 프로젝트까지 진행하는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RocketMouse_Starter_pt1-1.zip </a:t>
            </a:r>
          </a:p>
          <a:p>
            <a:endParaRPr lang="en-US" altLang="ko-KR" dirty="0"/>
          </a:p>
          <a:p>
            <a:r>
              <a:rPr lang="en-US" altLang="ko-KR" dirty="0" smtClean="0"/>
              <a:t>Open </a:t>
            </a:r>
          </a:p>
          <a:p>
            <a:pPr lvl="1"/>
            <a:r>
              <a:rPr lang="ko-KR" altLang="en-US" dirty="0" smtClean="0"/>
              <a:t>에디터 버전이 더 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버전 호환성 지원 안 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새로 만들어서 다르게 접근한다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4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Getting Started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MenuScene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Fonts/Menu import </a:t>
            </a:r>
          </a:p>
          <a:p>
            <a:r>
              <a:rPr lang="en-US" altLang="ko-KR" dirty="0" smtClean="0"/>
              <a:t>Image </a:t>
            </a:r>
          </a:p>
          <a:p>
            <a:pPr lvl="1"/>
            <a:r>
              <a:rPr lang="en-US" altLang="ko-KR" dirty="0" smtClean="0"/>
              <a:t>Canvas </a:t>
            </a:r>
          </a:p>
          <a:p>
            <a:pPr lvl="1"/>
            <a:r>
              <a:rPr lang="en-US" altLang="ko-KR" dirty="0" err="1" smtClean="0"/>
              <a:t>EventSystem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2D </a:t>
            </a:r>
            <a:r>
              <a:rPr lang="ko-KR" altLang="en-US" dirty="0" smtClean="0"/>
              <a:t>프로젝트라야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할 때 </a:t>
            </a:r>
            <a:r>
              <a:rPr lang="en-US" altLang="ko-KR" dirty="0" smtClean="0"/>
              <a:t>Sprite</a:t>
            </a:r>
            <a:r>
              <a:rPr lang="ko-KR" altLang="en-US" dirty="0" smtClean="0"/>
              <a:t>로 들어옴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아니면 그냥 이미지 </a:t>
            </a:r>
            <a:r>
              <a:rPr lang="ko-KR" altLang="en-US" dirty="0" err="1" smtClean="0"/>
              <a:t>애셋이</a:t>
            </a:r>
            <a:r>
              <a:rPr lang="ko-KR" altLang="en-US" dirty="0" smtClean="0"/>
              <a:t> 됨</a:t>
            </a:r>
            <a:endParaRPr lang="en-US" altLang="ko-KR" dirty="0" smtClean="0"/>
          </a:p>
          <a:p>
            <a:r>
              <a:rPr lang="en-US" altLang="ko-KR" dirty="0" err="1" smtClean="0"/>
              <a:t>Image.SetNativeSize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 원래 크기로 설정</a:t>
            </a:r>
            <a:endParaRPr lang="en-US" altLang="ko-KR" dirty="0" smtClean="0"/>
          </a:p>
          <a:p>
            <a:r>
              <a:rPr lang="en-US" altLang="ko-KR" dirty="0" smtClean="0"/>
              <a:t>Canvas Scalar </a:t>
            </a:r>
            <a:r>
              <a:rPr lang="ko-KR" altLang="en-US" dirty="0" smtClean="0"/>
              <a:t>언급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버전에서는 그냥 전체 이미지 보임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왜 그런지 확인해야 함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6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Canvas Scaler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작은 모니터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아마도 해상도를 표시 못하는 장치들을 말하는 듯</a:t>
            </a:r>
            <a:endParaRPr lang="en-US" altLang="ko-KR" dirty="0" smtClean="0"/>
          </a:p>
          <a:p>
            <a:r>
              <a:rPr lang="ko-KR" altLang="en-US" dirty="0" smtClean="0"/>
              <a:t>기준 해상도로 작업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이렇게 진행하는 듯</a:t>
            </a:r>
            <a:endParaRPr lang="en-US" altLang="ko-KR" dirty="0" smtClean="0"/>
          </a:p>
          <a:p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Scale With Screen Size </a:t>
            </a:r>
          </a:p>
          <a:p>
            <a:pPr lvl="1"/>
            <a:r>
              <a:rPr lang="en-US" altLang="ko-KR" dirty="0" smtClean="0"/>
              <a:t>Reference Resolution </a:t>
            </a:r>
          </a:p>
          <a:p>
            <a:pPr lvl="2"/>
            <a:r>
              <a:rPr lang="en-US" altLang="ko-KR" dirty="0" smtClean="0"/>
              <a:t>1136 x 640 </a:t>
            </a:r>
          </a:p>
          <a:p>
            <a:pPr lvl="1"/>
            <a:r>
              <a:rPr lang="en-US" altLang="ko-KR" dirty="0" smtClean="0"/>
              <a:t>Match Width or Height </a:t>
            </a:r>
          </a:p>
          <a:p>
            <a:pPr lvl="2"/>
            <a:r>
              <a:rPr lang="en-US" altLang="ko-KR" dirty="0" smtClean="0"/>
              <a:t>1</a:t>
            </a:r>
            <a:r>
              <a:rPr lang="ko-KR" altLang="en-US" dirty="0" smtClean="0"/>
              <a:t>로 값 지정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Height </a:t>
            </a:r>
            <a:r>
              <a:rPr lang="ko-KR" altLang="en-US" dirty="0" smtClean="0"/>
              <a:t>기준으로 함 </a:t>
            </a:r>
            <a:endParaRPr lang="en-US" altLang="ko-KR" dirty="0" smtClean="0"/>
          </a:p>
          <a:p>
            <a:r>
              <a:rPr lang="en-US" altLang="ko-KR" dirty="0" smtClean="0"/>
              <a:t>Game view </a:t>
            </a:r>
            <a:r>
              <a:rPr lang="ko-KR" altLang="en-US" dirty="0" smtClean="0"/>
              <a:t>해상도 바꿔서 확인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빌드 후 실행 확인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Height</a:t>
            </a:r>
            <a:r>
              <a:rPr lang="ko-KR" altLang="en-US" dirty="0" smtClean="0"/>
              <a:t>면 높이가 다 표시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</a:t>
            </a:r>
            <a:r>
              <a:rPr lang="ko-KR" altLang="en-US" dirty="0" smtClean="0"/>
              <a:t>면 폭이 다 표시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남는 영역은 푸른색으로 표시됨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나은 방법은 없는가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뭔가 꽉 채우는 이미지로 배경을 만들 수 없는가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진짜 배경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Constant Pixel Size</a:t>
            </a:r>
            <a:r>
              <a:rPr lang="ko-KR" altLang="en-US" dirty="0" smtClean="0"/>
              <a:t>로 하면 전체를 덮을 수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게임 배경은 </a:t>
            </a:r>
            <a:r>
              <a:rPr lang="en-US" altLang="ko-KR" dirty="0" smtClean="0"/>
              <a:t>Scale With Screen Size</a:t>
            </a:r>
            <a:r>
              <a:rPr lang="ko-KR" altLang="en-US" dirty="0" smtClean="0"/>
              <a:t>로 해야 할 듯</a:t>
            </a:r>
            <a:r>
              <a:rPr lang="en-US" altLang="ko-KR" dirty="0" smtClean="0"/>
              <a:t>. </a:t>
            </a:r>
          </a:p>
          <a:p>
            <a:pPr lvl="3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2452687"/>
            <a:ext cx="3848100" cy="168592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62625" y="2105229"/>
            <a:ext cx="2219325" cy="27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캔버스 크기 조절 컴포넌트</a:t>
            </a:r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8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Canvas Scaler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Build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Switch Platform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를 선택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게임 뷰에서 선택 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762" y="2038350"/>
            <a:ext cx="2295525" cy="29908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100762" y="1634552"/>
            <a:ext cx="2219325" cy="2745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안드로이드 </a:t>
            </a:r>
            <a:r>
              <a:rPr lang="en-US" altLang="ko-KR" sz="1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Aspects</a:t>
            </a:r>
            <a:endParaRPr lang="ko-KR" altLang="en-US" sz="10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00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Adding a Header Image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Rect Transform 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Anchors</a:t>
            </a:r>
          </a:p>
          <a:p>
            <a:pPr lvl="1"/>
            <a:r>
              <a:rPr lang="ko-KR" altLang="en-US" dirty="0" smtClean="0"/>
              <a:t>부모의 크기 변경에 반응할 때 매우 유용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해상도 때문에 필수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부모의 네 구석에 반응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Anchor Presets</a:t>
            </a:r>
            <a:r>
              <a:rPr lang="ko-KR" altLang="en-US" dirty="0" smtClean="0"/>
              <a:t>로 많이 쓰이는 것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Custom Anchors</a:t>
            </a:r>
          </a:p>
          <a:p>
            <a:pPr lvl="1"/>
            <a:r>
              <a:rPr lang="ko-KR" altLang="en-US" dirty="0" smtClean="0"/>
              <a:t>아이콘 안 보이면 </a:t>
            </a:r>
            <a:r>
              <a:rPr lang="ko-KR" altLang="en-US" dirty="0" err="1" smtClean="0"/>
              <a:t>프리셋</a:t>
            </a:r>
            <a:r>
              <a:rPr lang="ko-KR" altLang="en-US" dirty="0" smtClean="0"/>
              <a:t> 누리기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Preview </a:t>
            </a:r>
            <a:r>
              <a:rPr lang="ko-KR" altLang="en-US" dirty="0" smtClean="0"/>
              <a:t>라인이 안 보임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버전 차이인가</a:t>
            </a:r>
            <a:r>
              <a:rPr lang="en-US" altLang="ko-KR" dirty="0" smtClean="0"/>
              <a:t>? 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37" y="2095753"/>
            <a:ext cx="36290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892</Words>
  <Application>Microsoft Office PowerPoint</Application>
  <PresentationFormat>와이드스크린</PresentationFormat>
  <Paragraphs>223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HY견고딕</vt:lpstr>
      <vt:lpstr>나눔고딕코딩</vt:lpstr>
      <vt:lpstr>맑은 고딕</vt:lpstr>
      <vt:lpstr>Arial</vt:lpstr>
      <vt:lpstr>Wingdings</vt:lpstr>
      <vt:lpstr>Office 테마</vt:lpstr>
      <vt:lpstr>Learning UI Programming</vt:lpstr>
      <vt:lpstr>목표</vt:lpstr>
      <vt:lpstr>튜토리얼</vt:lpstr>
      <vt:lpstr>Ray Wenderlich의 튜토리얼</vt:lpstr>
      <vt:lpstr>Getting Started</vt:lpstr>
      <vt:lpstr>Getting Started</vt:lpstr>
      <vt:lpstr>Canvas Scaler</vt:lpstr>
      <vt:lpstr>Canvas Scaler</vt:lpstr>
      <vt:lpstr>Adding a Header Image</vt:lpstr>
      <vt:lpstr>Adding a Header Image</vt:lpstr>
      <vt:lpstr>Placing a Header Image</vt:lpstr>
      <vt:lpstr>Adding the Start Button</vt:lpstr>
      <vt:lpstr>Setting a Custom Font for the Button</vt:lpstr>
      <vt:lpstr>Creating UIManager</vt:lpstr>
      <vt:lpstr>Part 2 </vt:lpstr>
      <vt:lpstr>Animating Buttons</vt:lpstr>
      <vt:lpstr>Animating the Settings Button</vt:lpstr>
      <vt:lpstr>Adding the Settings Dialog</vt:lpstr>
      <vt:lpstr>연습 문제들</vt:lpstr>
      <vt:lpstr>Ex. 앵커 / 피벗 좌표계 익숙해지기 </vt:lpstr>
      <vt:lpstr>Ex. 앵커 / 피벗 좌표계 익숙해지기</vt:lpstr>
      <vt:lpstr>Ex. 보드 게임 대략 만들기</vt:lpstr>
      <vt:lpstr> Ex. 한글 폰트 적용해 보기</vt:lpstr>
      <vt:lpstr>Ex. UI로 게임 만들기</vt:lpstr>
      <vt:lpstr>2016/12/29 (목)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UI 작업</dc:title>
  <dc:creator>박기동</dc:creator>
  <cp:lastModifiedBy>박기동</cp:lastModifiedBy>
  <cp:revision>323</cp:revision>
  <dcterms:created xsi:type="dcterms:W3CDTF">2016-12-28T16:43:38Z</dcterms:created>
  <dcterms:modified xsi:type="dcterms:W3CDTF">2016-12-29T17:02:10Z</dcterms:modified>
</cp:coreProperties>
</file>