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EDAF-C92B-456C-8337-0856BEE0174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751-C181-4C3B-B65D-AE951D16D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64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EDAF-C92B-456C-8337-0856BEE0174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751-C181-4C3B-B65D-AE951D16D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03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EDAF-C92B-456C-8337-0856BEE0174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751-C181-4C3B-B65D-AE951D16D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63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9973"/>
            <a:ext cx="10515600" cy="612027"/>
          </a:xfrm>
        </p:spPr>
        <p:txBody>
          <a:bodyPr>
            <a:normAutofit/>
          </a:bodyPr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9576"/>
            <a:ext cx="10515600" cy="5307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EDAF-C92B-456C-8337-0856BEE0174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751-C181-4C3B-B65D-AE951D16D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0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EDAF-C92B-456C-8337-0856BEE0174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751-C181-4C3B-B65D-AE951D16D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2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EDAF-C92B-456C-8337-0856BEE0174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751-C181-4C3B-B65D-AE951D16D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7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EDAF-C92B-456C-8337-0856BEE0174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751-C181-4C3B-B65D-AE951D16D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85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EDAF-C92B-456C-8337-0856BEE0174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751-C181-4C3B-B65D-AE951D16D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4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EDAF-C92B-456C-8337-0856BEE0174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751-C181-4C3B-B65D-AE951D16D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3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EDAF-C92B-456C-8337-0856BEE0174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751-C181-4C3B-B65D-AE951D16D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04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EDAF-C92B-456C-8337-0856BEE0174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751-C181-4C3B-B65D-AE951D16D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28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4EDAF-C92B-456C-8337-0856BEE0174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A1751-C181-4C3B-B65D-AE951D16D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09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테스트 프레임워크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For online multiplayer games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400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게임의 기능 테스트 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22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Agent </a:t>
            </a:r>
          </a:p>
          <a:p>
            <a:pPr lvl="1"/>
            <a:r>
              <a:rPr lang="ko-KR" altLang="en-US" dirty="0" smtClean="0"/>
              <a:t>여러 개 실행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 서버 접속 및 통신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테스트 서버로 프로토콜 변환 및 전송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 별로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라이브러리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/ C# </a:t>
            </a:r>
            <a:r>
              <a:rPr lang="ko-KR" altLang="en-US" dirty="0" smtClean="0"/>
              <a:t>별도 또는 게임 클라이언트 내장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테스트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자체 프로토콜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Json</a:t>
            </a:r>
            <a:r>
              <a:rPr lang="en-US" altLang="ko-KR" dirty="0" smtClean="0"/>
              <a:t> text protocol</a:t>
            </a:r>
          </a:p>
          <a:p>
            <a:pPr lvl="1"/>
            <a:r>
              <a:rPr lang="ko-KR" altLang="en-US" dirty="0" smtClean="0"/>
              <a:t>서버 기반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테스트 구성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리포트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Json</a:t>
            </a:r>
            <a:r>
              <a:rPr lang="en-US" altLang="ko-KR" dirty="0" smtClean="0"/>
              <a:t> report</a:t>
            </a:r>
          </a:p>
        </p:txBody>
      </p:sp>
    </p:spTree>
    <p:extLst>
      <p:ext uri="{BB962C8B-B14F-4D97-AF65-F5344CB8AC3E}">
        <p14:creationId xmlns:p14="http://schemas.microsoft.com/office/powerpoint/2010/main" val="100018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Test.Runner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Test.Agent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err="1" smtClean="0"/>
              <a:t>Test.Game.Net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Test.Net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Test</a:t>
            </a:r>
          </a:p>
          <a:p>
            <a:pPr lvl="3"/>
            <a:r>
              <a:rPr lang="en-US" altLang="ko-KR" dirty="0" smtClean="0"/>
              <a:t>Action</a:t>
            </a:r>
          </a:p>
          <a:p>
            <a:pPr lvl="2"/>
            <a:r>
              <a:rPr lang="en-US" altLang="ko-KR" dirty="0" smtClean="0"/>
              <a:t>View</a:t>
            </a:r>
          </a:p>
          <a:p>
            <a:pPr lvl="3"/>
            <a:r>
              <a:rPr lang="ko-KR" altLang="en-US" dirty="0" smtClean="0"/>
              <a:t>상태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진행 내용 업데이트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Test.AgentFactory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각 </a:t>
            </a:r>
            <a:r>
              <a:rPr lang="ko-KR" altLang="en-US" dirty="0" err="1" smtClean="0"/>
              <a:t>게임별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Action</a:t>
            </a:r>
            <a:r>
              <a:rPr lang="ko-KR" altLang="en-US" dirty="0" smtClean="0"/>
              <a:t>들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59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 </a:t>
            </a:r>
            <a:r>
              <a:rPr lang="ko-KR" altLang="en-US" dirty="0" smtClean="0"/>
              <a:t>서버</a:t>
            </a:r>
            <a:endParaRPr lang="en-US" altLang="ko-KR" dirty="0" smtClean="0"/>
          </a:p>
          <a:p>
            <a:r>
              <a:rPr lang="en-US" altLang="ko-KR" dirty="0" smtClean="0"/>
              <a:t>Bot</a:t>
            </a:r>
          </a:p>
          <a:p>
            <a:pPr lvl="1"/>
            <a:r>
              <a:rPr lang="en-US" altLang="ko-KR" dirty="0" smtClean="0"/>
              <a:t>Reactive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20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클라이언트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C# / Unity </a:t>
            </a:r>
          </a:p>
          <a:p>
            <a:pPr lvl="1"/>
            <a:r>
              <a:rPr lang="en-US" altLang="ko-KR" dirty="0" smtClean="0"/>
              <a:t>C++ / Unreal </a:t>
            </a:r>
          </a:p>
          <a:p>
            <a:pPr lvl="1"/>
            <a:r>
              <a:rPr lang="en-US" altLang="ko-KR" dirty="0" err="1" smtClean="0"/>
              <a:t>WebSocket</a:t>
            </a:r>
            <a:endParaRPr lang="en-US" altLang="ko-KR" dirty="0"/>
          </a:p>
          <a:p>
            <a:pPr lvl="1"/>
            <a:r>
              <a:rPr lang="ko-KR" altLang="en-US" dirty="0" smtClean="0"/>
              <a:t>각 게임용 </a:t>
            </a:r>
            <a:r>
              <a:rPr lang="en-US" altLang="ko-KR" dirty="0" smtClean="0"/>
              <a:t>Socket </a:t>
            </a:r>
            <a:r>
              <a:rPr lang="ko-KR" altLang="en-US" dirty="0" smtClean="0"/>
              <a:t>통신 바인딩</a:t>
            </a:r>
            <a:endParaRPr lang="en-US" altLang="ko-KR" dirty="0" smtClean="0"/>
          </a:p>
          <a:p>
            <a:r>
              <a:rPr lang="ko-KR" altLang="en-US" dirty="0" smtClean="0"/>
              <a:t>서버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 </a:t>
            </a:r>
          </a:p>
          <a:p>
            <a:pPr lvl="1"/>
            <a:r>
              <a:rPr lang="en-US" altLang="ko-KR" dirty="0" smtClean="0"/>
              <a:t>node.js</a:t>
            </a:r>
          </a:p>
          <a:p>
            <a:pPr lvl="2"/>
            <a:r>
              <a:rPr lang="en-US" altLang="ko-KR" dirty="0" smtClean="0"/>
              <a:t>Typescript? 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54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appium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다시 보니 원하는 기능을 다 포함하고 있네 </a:t>
            </a:r>
            <a:endParaRPr lang="en-US" altLang="ko-KR" dirty="0" smtClean="0"/>
          </a:p>
          <a:p>
            <a:r>
              <a:rPr lang="en-US" altLang="ko-KR" dirty="0" smtClean="0"/>
              <a:t>Node.js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r>
              <a:rPr lang="en-US" altLang="ko-KR" dirty="0" smtClean="0"/>
              <a:t>WebDriver protocol</a:t>
            </a:r>
            <a:r>
              <a:rPr lang="ko-KR" altLang="en-US" dirty="0" smtClean="0"/>
              <a:t>로 테스트 송수신 </a:t>
            </a:r>
            <a:endParaRPr lang="en-US" altLang="ko-KR" dirty="0" smtClean="0"/>
          </a:p>
          <a:p>
            <a:r>
              <a:rPr lang="en-US" altLang="ko-KR" dirty="0" smtClean="0"/>
              <a:t>Agent</a:t>
            </a:r>
            <a:r>
              <a:rPr lang="ko-KR" altLang="en-US" dirty="0" smtClean="0"/>
              <a:t>를 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C# </a:t>
            </a:r>
            <a:r>
              <a:rPr lang="en-US" altLang="ko-KR" dirty="0" err="1" smtClean="0"/>
              <a:t>Game.Bot</a:t>
            </a:r>
            <a:r>
              <a:rPr lang="ko-KR" altLang="en-US" dirty="0" smtClean="0"/>
              <a:t>을 구현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이를 </a:t>
            </a:r>
            <a:r>
              <a:rPr lang="en-US" altLang="ko-KR" dirty="0" err="1" smtClean="0"/>
              <a:t>FirstHero</a:t>
            </a:r>
            <a:r>
              <a:rPr lang="ko-KR" altLang="en-US" dirty="0" smtClean="0"/>
              <a:t>에 맞게 수정하고 내용을 채움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요청에 대해 프로토콜 호출 실행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72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appium</a:t>
            </a:r>
            <a:r>
              <a:rPr lang="en-US" altLang="ko-KR" dirty="0" smtClean="0"/>
              <a:t> - recording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잘 모르겠다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UI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r>
              <a:rPr lang="ko-KR" altLang="en-US" dirty="0" smtClean="0"/>
              <a:t>테스트를 작성하는 것으로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개별적으로 진행된다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86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</a:t>
            </a:r>
            <a:r>
              <a:rPr lang="en-US" altLang="ko-KR" dirty="0" err="1" smtClean="0"/>
              <a:t>ppium</a:t>
            </a:r>
            <a:r>
              <a:rPr lang="en-US" altLang="ko-KR" dirty="0" smtClean="0"/>
              <a:t> – Unity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아직 드라이버가 없다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내장한 드라이버와 테스트 연동 기능을 갖추면 좋을 듯 </a:t>
            </a:r>
            <a:endParaRPr lang="en-US" altLang="ko-KR" dirty="0" smtClean="0"/>
          </a:p>
          <a:p>
            <a:r>
              <a:rPr lang="en-US" altLang="ko-KR" dirty="0" smtClean="0"/>
              <a:t>Unreal 4</a:t>
            </a:r>
            <a:r>
              <a:rPr lang="ko-KR" altLang="en-US" dirty="0" smtClean="0"/>
              <a:t>도 마찬가지 상황일 듯 </a:t>
            </a:r>
            <a:endParaRPr lang="en-US" altLang="ko-KR" dirty="0" smtClean="0"/>
          </a:p>
          <a:p>
            <a:r>
              <a:rPr lang="en-US" altLang="ko-KR" dirty="0" smtClean="0"/>
              <a:t>UI </a:t>
            </a:r>
            <a:r>
              <a:rPr lang="ko-KR" altLang="en-US" dirty="0" smtClean="0"/>
              <a:t>기반으로 기능 테스트 자동화를 할 수 있을 것으로 보인다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74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190</Words>
  <Application>Microsoft Office PowerPoint</Application>
  <PresentationFormat>와이드스크린</PresentationFormat>
  <Paragraphs>68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테스트 프레임워크</vt:lpstr>
      <vt:lpstr>목표</vt:lpstr>
      <vt:lpstr>구조</vt:lpstr>
      <vt:lpstr>클라이언트</vt:lpstr>
      <vt:lpstr>서버 </vt:lpstr>
      <vt:lpstr>구현</vt:lpstr>
      <vt:lpstr>appium - 개요</vt:lpstr>
      <vt:lpstr>appium - recording</vt:lpstr>
      <vt:lpstr>appium – Unity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 프레임워크</dc:title>
  <dc:creator>박기동</dc:creator>
  <cp:lastModifiedBy>박기동</cp:lastModifiedBy>
  <cp:revision>185</cp:revision>
  <dcterms:created xsi:type="dcterms:W3CDTF">2017-07-04T02:13:58Z</dcterms:created>
  <dcterms:modified xsi:type="dcterms:W3CDTF">2017-07-04T05:45:25Z</dcterms:modified>
</cp:coreProperties>
</file>