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eeeh.github.io/kineunhwa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김은화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이혜원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마스크를 썼는지 안 썼는지 구별해주는 웹 사이트입니다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오늘도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잊지말고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마스크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!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마스크를 썼는지 안 썼는지 확인해준다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https://keeeh.github.io/kineunhwa/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김 은화</cp:lastModifiedBy>
  <cp:revision>21</cp:revision>
  <dcterms:created xsi:type="dcterms:W3CDTF">2020-11-16T04:48:21Z</dcterms:created>
  <dcterms:modified xsi:type="dcterms:W3CDTF">2020-11-27T07:52:25Z</dcterms:modified>
</cp:coreProperties>
</file>