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00B2-C7ED-4270-9D67-A0959DE87F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68A1-F4BA-4A1E-A67F-94D2BA63CD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1538" y="928670"/>
            <a:ext cx="7286676" cy="50006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66914" y="976170"/>
            <a:ext cx="7110374" cy="5631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66726" y="1589991"/>
            <a:ext cx="7110374" cy="42259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4414" y="1643050"/>
            <a:ext cx="3419534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95804" y="1643050"/>
            <a:ext cx="3419534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</dc:creator>
  <cp:lastModifiedBy>KIM</cp:lastModifiedBy>
  <cp:revision>3</cp:revision>
  <dcterms:created xsi:type="dcterms:W3CDTF">2021-02-22T14:38:03Z</dcterms:created>
  <dcterms:modified xsi:type="dcterms:W3CDTF">2021-02-22T15:02:12Z</dcterms:modified>
</cp:coreProperties>
</file>