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7932" y="1107623"/>
            <a:ext cx="8833872" cy="8027781"/>
            <a:chOff x="4907932" y="1107623"/>
            <a:chExt cx="8833872" cy="8027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932" y="1107623"/>
              <a:ext cx="8833872" cy="80277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6039" y="9162734"/>
            <a:ext cx="2647063" cy="7371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7941" y="2838838"/>
            <a:ext cx="6762686" cy="35517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7830" y="6402906"/>
            <a:ext cx="2899681" cy="498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7259" y="0"/>
            <a:ext cx="13528455" cy="10285714"/>
            <a:chOff x="4757259" y="0"/>
            <a:chExt cx="13528455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7259" y="0"/>
              <a:ext cx="13528455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6550" y="2359095"/>
            <a:ext cx="2738953" cy="17381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26530" y="4407384"/>
            <a:ext cx="5328703" cy="15813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14026" y="2848258"/>
            <a:ext cx="2498577" cy="14266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13749" y="4349536"/>
            <a:ext cx="5207189" cy="15953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5919" y="2840509"/>
            <a:ext cx="2692515" cy="1521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3080" y="1138793"/>
            <a:ext cx="2532725" cy="10557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03717" y="0"/>
            <a:ext cx="13528455" cy="10285714"/>
            <a:chOff x="4803717" y="0"/>
            <a:chExt cx="13528455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3717" y="0"/>
              <a:ext cx="13528455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45" y="1138793"/>
            <a:ext cx="2738953" cy="17381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4273" y="3033757"/>
            <a:ext cx="7609953" cy="3547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80" y="1138793"/>
            <a:ext cx="1359839" cy="10569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3127" y="2824106"/>
            <a:ext cx="10732830" cy="36495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27875"/>
            <a:ext cx="18285714" cy="3809524"/>
            <a:chOff x="0" y="-27875"/>
            <a:chExt cx="18285714" cy="3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7875"/>
              <a:ext cx="18285714" cy="3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7875" y="3795754"/>
            <a:ext cx="7032626" cy="6489960"/>
            <a:chOff x="-27875" y="3795754"/>
            <a:chExt cx="7032626" cy="64899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7875" y="3795754"/>
              <a:ext cx="7032626" cy="64899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545" y="1138793"/>
            <a:ext cx="1397714" cy="10557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22572" y="371391"/>
            <a:ext cx="2796120" cy="4129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62511" y="5046613"/>
            <a:ext cx="682780" cy="682780"/>
            <a:chOff x="7562511" y="5046613"/>
            <a:chExt cx="682780" cy="6827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511" y="5046613"/>
              <a:ext cx="682780" cy="6827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77195" y="4939470"/>
            <a:ext cx="562744" cy="688369"/>
            <a:chOff x="15777195" y="4939470"/>
            <a:chExt cx="562744" cy="6883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7195" y="4939470"/>
              <a:ext cx="562744" cy="6883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62534" y="7689053"/>
            <a:ext cx="583067" cy="583067"/>
            <a:chOff x="7562534" y="7689053"/>
            <a:chExt cx="583067" cy="5830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2534" y="7689053"/>
              <a:ext cx="583067" cy="5830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65744" y="4939470"/>
            <a:ext cx="599543" cy="647066"/>
            <a:chOff x="11565744" y="4939470"/>
            <a:chExt cx="599543" cy="6470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65744" y="4939470"/>
              <a:ext cx="599543" cy="64706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2009" y="5634640"/>
            <a:ext cx="1918659" cy="106965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708597" y="5629737"/>
            <a:ext cx="958221" cy="10696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97152" y="5634640"/>
            <a:ext cx="1428593" cy="108654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93941" y="8231892"/>
            <a:ext cx="950993" cy="106966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527654" y="7664947"/>
            <a:ext cx="682780" cy="682780"/>
            <a:chOff x="11527654" y="7664947"/>
            <a:chExt cx="682780" cy="68278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27654" y="7664947"/>
              <a:ext cx="682780" cy="68278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97145" y="8252973"/>
            <a:ext cx="1369450" cy="10696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777217" y="7689053"/>
            <a:ext cx="599543" cy="647066"/>
            <a:chOff x="15777217" y="7689053"/>
            <a:chExt cx="599543" cy="64706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77217" y="7689053"/>
              <a:ext cx="599543" cy="64706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708668" y="8384221"/>
            <a:ext cx="803783" cy="1086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838" y="0"/>
            <a:ext cx="13820876" cy="10285714"/>
            <a:chOff x="4464838" y="0"/>
            <a:chExt cx="1382087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838" y="0"/>
              <a:ext cx="1382087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8381" y="1059499"/>
            <a:ext cx="3792817" cy="13212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357" y="2450243"/>
            <a:ext cx="10349866" cy="25974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9536" y="7999550"/>
            <a:ext cx="549876" cy="664487"/>
            <a:chOff x="8629536" y="7999550"/>
            <a:chExt cx="549876" cy="6644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9536" y="7999550"/>
              <a:ext cx="549876" cy="66448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080" y="1138793"/>
            <a:ext cx="3117534" cy="10557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18379" y="5530257"/>
            <a:ext cx="3744150" cy="13212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87824" y="7000395"/>
            <a:ext cx="6829723" cy="1760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838" y="0"/>
            <a:ext cx="13820876" cy="10285714"/>
            <a:chOff x="4464838" y="0"/>
            <a:chExt cx="1382087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838" y="0"/>
              <a:ext cx="1382087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1885" y="1115936"/>
            <a:ext cx="9152693" cy="13212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9536" y="7999550"/>
            <a:ext cx="549876" cy="664487"/>
            <a:chOff x="8629536" y="7999550"/>
            <a:chExt cx="549876" cy="6644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9536" y="7999550"/>
              <a:ext cx="549876" cy="66448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80" y="1138793"/>
            <a:ext cx="3550048" cy="1055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1329" y="5919862"/>
            <a:ext cx="8234809" cy="22139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56168" y="3303501"/>
            <a:ext cx="2860968" cy="1773800"/>
            <a:chOff x="5656168" y="3303501"/>
            <a:chExt cx="2860968" cy="1773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6168" y="3303501"/>
              <a:ext cx="2860968" cy="1773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37979" y="3691679"/>
            <a:ext cx="3580633" cy="1148220"/>
            <a:chOff x="9337979" y="3691679"/>
            <a:chExt cx="3580633" cy="11482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7979" y="3691679"/>
              <a:ext cx="3580633" cy="1148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2763" y="3303501"/>
            <a:ext cx="2221092" cy="2021692"/>
            <a:chOff x="13692763" y="3303501"/>
            <a:chExt cx="2221092" cy="20216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92763" y="3303501"/>
              <a:ext cx="2221092" cy="2021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92377" y="0"/>
            <a:ext cx="13820876" cy="10285714"/>
            <a:chOff x="4492377" y="0"/>
            <a:chExt cx="1382087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2377" y="0"/>
              <a:ext cx="1382087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1889" y="1528109"/>
            <a:ext cx="5017722" cy="13215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9536" y="7999550"/>
            <a:ext cx="549876" cy="664487"/>
            <a:chOff x="8629536" y="7999550"/>
            <a:chExt cx="549876" cy="6644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9536" y="7999550"/>
              <a:ext cx="549876" cy="66448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80" y="1138793"/>
            <a:ext cx="3550048" cy="1055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1329" y="3815786"/>
            <a:ext cx="10181437" cy="1760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838" y="0"/>
            <a:ext cx="13820876" cy="10285714"/>
            <a:chOff x="4464838" y="0"/>
            <a:chExt cx="1382087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838" y="0"/>
              <a:ext cx="1382087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29536" y="7999550"/>
            <a:ext cx="549876" cy="664487"/>
            <a:chOff x="8629536" y="7999550"/>
            <a:chExt cx="549876" cy="6644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9536" y="7999550"/>
              <a:ext cx="549876" cy="6644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080" y="1138793"/>
            <a:ext cx="2978982" cy="10557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94320" y="4621355"/>
            <a:ext cx="3450243" cy="1533441"/>
            <a:chOff x="9294320" y="4621355"/>
            <a:chExt cx="3450243" cy="15334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4320" y="4621355"/>
              <a:ext cx="3450243" cy="15334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94163" y="884490"/>
            <a:ext cx="2697387" cy="2697387"/>
            <a:chOff x="7794163" y="884490"/>
            <a:chExt cx="2697387" cy="26973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4163" y="884490"/>
              <a:ext cx="2697387" cy="26973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84454" y="4621355"/>
            <a:ext cx="3820068" cy="1738131"/>
            <a:chOff x="13784454" y="4621355"/>
            <a:chExt cx="3820068" cy="17381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84454" y="4621355"/>
              <a:ext cx="3820068" cy="17381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49906" y="7171187"/>
            <a:ext cx="4476364" cy="2985700"/>
            <a:chOff x="10849906" y="7171187"/>
            <a:chExt cx="4476364" cy="29857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49906" y="7171187"/>
              <a:ext cx="4476364" cy="29857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91471" y="6571732"/>
            <a:ext cx="3702849" cy="2464078"/>
            <a:chOff x="5591471" y="6571732"/>
            <a:chExt cx="3702849" cy="24640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1471" y="6571732"/>
              <a:ext cx="3702849" cy="24640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39043" y="1373234"/>
            <a:ext cx="6171429" cy="2604129"/>
            <a:chOff x="11739043" y="1373234"/>
            <a:chExt cx="6171429" cy="26041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39043" y="1373234"/>
              <a:ext cx="6171429" cy="26041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91203" y="3581877"/>
            <a:ext cx="2216649" cy="2216649"/>
            <a:chOff x="4891203" y="3581877"/>
            <a:chExt cx="2216649" cy="22166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1203" y="3581877"/>
              <a:ext cx="2216649" cy="2216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838" y="0"/>
            <a:ext cx="13820876" cy="10285714"/>
            <a:chOff x="4464838" y="0"/>
            <a:chExt cx="1382087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838" y="0"/>
              <a:ext cx="1382087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8184" y="813596"/>
            <a:ext cx="6112826" cy="13320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9536" y="7999550"/>
            <a:ext cx="549876" cy="664487"/>
            <a:chOff x="8629536" y="7999550"/>
            <a:chExt cx="549876" cy="6644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9536" y="7999550"/>
              <a:ext cx="549876" cy="66448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80" y="1138793"/>
            <a:ext cx="2402810" cy="1055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7738" y="7734100"/>
            <a:ext cx="6312218" cy="21789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26717" y="2041630"/>
            <a:ext cx="3413149" cy="5315133"/>
            <a:chOff x="6426717" y="2041630"/>
            <a:chExt cx="3413149" cy="5315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6717" y="2041630"/>
              <a:ext cx="3413149" cy="53151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9202" y="2032338"/>
            <a:ext cx="6171429" cy="4998857"/>
            <a:chOff x="10799202" y="2032338"/>
            <a:chExt cx="6171429" cy="49988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99202" y="2032338"/>
              <a:ext cx="6171429" cy="4998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838" y="0"/>
            <a:ext cx="13820876" cy="10285714"/>
            <a:chOff x="4464838" y="0"/>
            <a:chExt cx="1382087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838" y="0"/>
              <a:ext cx="1382087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9993" y="382482"/>
            <a:ext cx="3003598" cy="13196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9536" y="7999550"/>
            <a:ext cx="549876" cy="664487"/>
            <a:chOff x="8629536" y="7999550"/>
            <a:chExt cx="549876" cy="6644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9536" y="7999550"/>
              <a:ext cx="549876" cy="66448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80" y="1138793"/>
            <a:ext cx="2402810" cy="1055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81538" y="2894938"/>
            <a:ext cx="6425275" cy="17946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05987" y="1923911"/>
            <a:ext cx="3333798" cy="4013033"/>
            <a:chOff x="5005987" y="1923911"/>
            <a:chExt cx="3333798" cy="40130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5987" y="1923911"/>
              <a:ext cx="3333798" cy="40130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50424" y="5057657"/>
            <a:ext cx="4114229" cy="898907"/>
            <a:chOff x="13750424" y="5057657"/>
            <a:chExt cx="4114229" cy="8989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50424" y="5057657"/>
              <a:ext cx="4114229" cy="8989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17958" y="5985994"/>
            <a:ext cx="3779160" cy="3676092"/>
            <a:chOff x="13917958" y="5985994"/>
            <a:chExt cx="3779160" cy="36760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17958" y="5985994"/>
              <a:ext cx="3779160" cy="367609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74234" y="7361081"/>
            <a:ext cx="7083656" cy="9234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39785" y="1933721"/>
            <a:ext cx="3166439" cy="4003223"/>
            <a:chOff x="8339785" y="1933721"/>
            <a:chExt cx="3166439" cy="400322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9785" y="1933721"/>
              <a:ext cx="3166439" cy="4003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838" y="0"/>
            <a:ext cx="13820876" cy="10285714"/>
            <a:chOff x="4464838" y="0"/>
            <a:chExt cx="1382087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838" y="0"/>
              <a:ext cx="1382087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8184" y="813596"/>
            <a:ext cx="8020503" cy="13320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9536" y="7999550"/>
            <a:ext cx="549876" cy="664487"/>
            <a:chOff x="8629536" y="7999550"/>
            <a:chExt cx="549876" cy="6644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9536" y="7999550"/>
              <a:ext cx="549876" cy="66448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80" y="1138793"/>
            <a:ext cx="2402810" cy="1055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7157" y="3958595"/>
            <a:ext cx="7397037" cy="30159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69992" y="6902390"/>
            <a:ext cx="3981310" cy="2194319"/>
            <a:chOff x="5569992" y="6902390"/>
            <a:chExt cx="3981310" cy="21943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9992" y="6902390"/>
              <a:ext cx="3981310" cy="21943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94273" y="2159349"/>
            <a:ext cx="4684792" cy="2428695"/>
            <a:chOff x="5094273" y="2159349"/>
            <a:chExt cx="4684792" cy="24286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4273" y="2159349"/>
              <a:ext cx="4684792" cy="24286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82748" y="4539937"/>
            <a:ext cx="4507842" cy="2283973"/>
            <a:chOff x="5182748" y="4539937"/>
            <a:chExt cx="4507842" cy="22839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2748" y="4539937"/>
              <a:ext cx="4507842" cy="2283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2022-10-25T12:57:04Z</dcterms:created>
  <dcterms:modified xsi:type="dcterms:W3CDTF">2022-10-25T12:57:04Z</dcterms:modified>
</cp:coreProperties>
</file>