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1D00-2BD7-40F4-AA5A-BACE09AE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81A0-40BF-458E-9DB6-147311140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96FA-F0B0-45F5-81A8-BD4F6C21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F3F1-FB84-4B94-B128-E20B39B6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D7A6-DADD-4B78-9A93-A5CE77F8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359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DD9-3C12-4464-8EB9-19824B1C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8DF26-4AE2-4ADD-9C94-EA6C38C4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0A13-2558-4857-B58F-FE4B5780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05BE-A3E5-4514-94D0-BDC2E846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A716-6D59-493E-9F8E-8F2A5AD4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745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F63D6-3D00-4BA2-A4C6-223EC5F5E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24FE5-7B49-47A3-B894-31BD6AD6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D143-6CBF-4505-BED0-0712ABFC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0CCE-4449-4A68-BD9F-225B4AB1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B16B-9B3A-456C-8511-884F73DC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70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9E05-0791-4CBA-867C-3AD20B0A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304C-4E71-41CE-AD89-1CF42587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74A1-CF22-4EC5-8BD6-1DA631CF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9085-4073-488A-9DA0-0B66DAF4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EF83-8445-4019-BB2B-198FB272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41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24B3-F3D4-4AE6-9B8B-32162E00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D779-CF2E-48BA-AFB8-276EDB7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C1F2-6AF0-49D2-A071-22361F85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29A8-FE8A-4CD9-AC36-814E6687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2219-5101-4302-81C8-53058B71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363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4E81-CF78-428E-8480-D7FAA620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A423-A3CE-47F0-A147-A31D5B06D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6A11D-F677-46E0-8BE6-C9446E830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67DA6-BCA4-4996-9A9F-104CEBBF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EB31A-41E8-4458-AB52-920C7161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C868F-ECF1-4253-8488-F410115F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005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C3CC-DCC9-470B-8975-219F093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DD66-9ECC-46AB-A21C-D9D1A813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BAAB2-02E3-48B1-B68C-BF4445E3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C1554-AE59-4B87-9D2B-6B88FB7C4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E0596-555D-4EE6-B745-656450151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9312-8517-43BF-B261-B637BCF7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61217-9BB7-4411-A760-5CC8FDE4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77EDF-58B6-4B6B-81E2-3373FD7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38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0B2D-48FC-4723-99F9-B57622D4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4ACCE-B2C5-4CA0-A7F9-C3E618BB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BAC6-712A-4C46-A2D0-D724A65E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77CC-992A-4CF6-B9BE-3516A297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326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1A856-3072-4384-9DB1-521CCCAD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A9B04-0B10-481E-BD02-C48E418F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34207-FCBB-448B-A81E-81DAE6A5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157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22D9-87A9-46AA-8DAD-F1834D42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8985-C0FD-4913-AA37-B63B45F4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49FFB-FB46-496F-8D1F-63ADD0720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AC0D2-1DE7-4E92-8757-2E56CB9B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D37E-A6B1-4B3B-8C6D-3F424B00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86D77-C572-4144-A316-0954D941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8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0D53-8477-4AD3-8556-59CAA78B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DAC6B-096F-4942-8526-82415A055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E25AE-0C66-4820-941B-C2FD97884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F4D0-E4BF-4193-B2E4-6F4AF96C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7048-557F-4E94-A967-2C8F9F9E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4221D-35FC-46E5-BC78-43412C44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369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9276E-93EF-446F-8023-83FA7E61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8F2C3-3034-49FC-830F-8C4E985E3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388E-1387-4B67-BC1A-E002FBA8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0945-7C25-4FDE-8B34-1ECE0F2D355D}" type="datetimeFigureOut">
              <a:rPr lang="en-IE" smtClean="0"/>
              <a:t>24/10/2017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370A-52DD-4ADF-A3C4-8BAE0AC0F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7853-3EFF-4E1C-822E-3D493467D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EC7F-950A-443A-9F90-4EDD8C80A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154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3B05-CEE1-4F59-B18A-DB66A6334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Please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12B91-2CB2-4CC5-B7C6-9CA28536F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Conor </a:t>
            </a:r>
            <a:r>
              <a:rPr lang="en-IE" dirty="0" err="1"/>
              <a:t>xox</a:t>
            </a:r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869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Please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Work</dc:title>
  <dc:creator>Conor O'Keeffe</dc:creator>
  <cp:lastModifiedBy>Conor O'Keeffe</cp:lastModifiedBy>
  <cp:revision>1</cp:revision>
  <dcterms:created xsi:type="dcterms:W3CDTF">2017-10-24T18:40:00Z</dcterms:created>
  <dcterms:modified xsi:type="dcterms:W3CDTF">2017-10-24T18:40:36Z</dcterms:modified>
</cp:coreProperties>
</file>