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875" autoAdjust="0"/>
  </p:normalViewPr>
  <p:slideViewPr>
    <p:cSldViewPr snapToGrid="0">
      <p:cViewPr varScale="1">
        <p:scale>
          <a:sx n="81" d="100"/>
          <a:sy n="81" d="100"/>
        </p:scale>
        <p:origin x="30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https://www.wired.com/2014/09/the-ultra-fast-f1-track-where-the-biggest-problem-is-slowing-down/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5992-05CD-40AD-A8BC-34D4F10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0" y="3216983"/>
            <a:ext cx="18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Right and left bumper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boost feature for movement speed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- While the right bumper is pressed, the speed increases</a:t>
            </a:r>
          </a:p>
          <a:p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While the left bumper is pressed, the speed decreases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Otherwise the </a:t>
            </a:r>
            <a:r>
              <a:rPr lang="en-US"/>
              <a:t>default speed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Right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Move the robot in the direction of the right thumb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333EE-125B-4D04-B742-A453176B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58" y="3637678"/>
            <a:ext cx="1866667" cy="172381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34B98-459A-4BBB-B50A-156513D31A43}"/>
              </a:ext>
            </a:extLst>
          </p:cNvPr>
          <p:cNvSpPr/>
          <p:nvPr/>
        </p:nvSpPr>
        <p:spPr>
          <a:xfrm rot="16200000">
            <a:off x="5807670" y="264155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6B7C10-840A-48B1-B268-C3A9FCFBB8CA}"/>
              </a:ext>
            </a:extLst>
          </p:cNvPr>
          <p:cNvSpPr/>
          <p:nvPr/>
        </p:nvSpPr>
        <p:spPr>
          <a:xfrm rot="5400000">
            <a:off x="5853562" y="5706368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265AA-4194-463A-BEFE-2FEFAAE285A0}"/>
              </a:ext>
            </a:extLst>
          </p:cNvPr>
          <p:cNvSpPr/>
          <p:nvPr/>
        </p:nvSpPr>
        <p:spPr>
          <a:xfrm>
            <a:off x="7660811" y="4230289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D4B0BC-8634-48E9-A1EF-77930FB053C7}"/>
              </a:ext>
            </a:extLst>
          </p:cNvPr>
          <p:cNvSpPr/>
          <p:nvPr/>
        </p:nvSpPr>
        <p:spPr>
          <a:xfrm rot="10800000">
            <a:off x="3872805" y="427344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3A4AE-6FF0-48FF-9EDF-6F1003A24B8E}"/>
              </a:ext>
            </a:extLst>
          </p:cNvPr>
          <p:cNvSpPr/>
          <p:nvPr/>
        </p:nvSpPr>
        <p:spPr>
          <a:xfrm rot="18212762">
            <a:off x="7024670" y="307768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BD45BD-E7DA-4986-A7DD-65F0ABF12BB3}"/>
              </a:ext>
            </a:extLst>
          </p:cNvPr>
          <p:cNvSpPr/>
          <p:nvPr/>
        </p:nvSpPr>
        <p:spPr>
          <a:xfrm rot="13798362">
            <a:off x="4669304" y="3175827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F8299D-2BEA-4E39-ABDA-F53231BCC4CE}"/>
              </a:ext>
            </a:extLst>
          </p:cNvPr>
          <p:cNvSpPr/>
          <p:nvPr/>
        </p:nvSpPr>
        <p:spPr>
          <a:xfrm rot="8019315">
            <a:off x="4623519" y="537124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10E629-E17D-4E41-A04C-4F255996E484}"/>
              </a:ext>
            </a:extLst>
          </p:cNvPr>
          <p:cNvSpPr/>
          <p:nvPr/>
        </p:nvSpPr>
        <p:spPr>
          <a:xfrm rot="2833710">
            <a:off x="7066338" y="543683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55F-BF71-461E-8134-7E634DD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Robot racing</a:t>
            </a:r>
          </a:p>
        </p:txBody>
      </p:sp>
      <p:pic>
        <p:nvPicPr>
          <p:cNvPr id="9" name="Picture 8" descr="A picture containing grass, road, outdoor, sky&#10;&#10;Description generated with very high confidence">
            <a:extLst>
              <a:ext uri="{FF2B5EF4-FFF2-40B4-BE49-F238E27FC236}">
                <a16:creationId xmlns:a16="http://schemas.microsoft.com/office/drawing/2014/main" id="{AB52CFD6-9C84-4FA4-B998-65301BE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2" y="1415247"/>
            <a:ext cx="8544295" cy="5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GAMEPAD_DPAD_UP          = 0x0001</a:t>
                </a:r>
              </a:p>
              <a:p>
                <a:r>
                  <a:rPr lang="en-US" dirty="0"/>
                  <a:t>GAMEPAD_DPAD_DOWN   = 0x0002</a:t>
                </a:r>
              </a:p>
              <a:p>
                <a:r>
                  <a:rPr lang="en-US" dirty="0"/>
                  <a:t>GAMEPAD_DPAD_LEFT       = 0x0004</a:t>
                </a:r>
              </a:p>
              <a:p>
                <a:r>
                  <a:rPr lang="en-US" dirty="0"/>
                  <a:t>GAMEPAD_DPAD_RIGHT    = 0x0008</a:t>
                </a:r>
              </a:p>
              <a:p>
                <a:endParaRPr lang="en-US" dirty="0"/>
              </a:p>
              <a:p>
                <a:r>
                  <a:rPr lang="en-US" dirty="0"/>
                  <a:t>GAMEPAD_DPAD_UP | GAMEPAD_DPAD_LEFT           = 0x1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GAMEPAD_DPAD_UP | GAMEPAD_DPAD_RIGHT        = 0x1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GAMEPAD_DPAD_LEFT    = 0x2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GAMEPAD_DPAD_RIGHT = 0x2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C2ED6C-5976-4D5E-A8B8-7AC7F845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0" y="1690688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3E9F-1408-4BB5-B5E6-9C93EC782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Left trigger and right trigger:</a:t>
                </a:r>
              </a:p>
              <a:p>
                <a:pPr lvl="1"/>
                <a:r>
                  <a:rPr lang="en-US" dirty="0"/>
                  <a:t>Min value: 0</a:t>
                </a:r>
              </a:p>
              <a:p>
                <a:pPr lvl="1"/>
                <a:r>
                  <a:rPr lang="en-US" dirty="0"/>
                  <a:t>Max value: 255</a:t>
                </a:r>
              </a:p>
              <a:p>
                <a:endParaRPr lang="en-US" dirty="0"/>
              </a:p>
              <a:p>
                <a:r>
                  <a:rPr lang="en-US" dirty="0"/>
                  <a:t>Left thumb and right thumb (x, y)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− 32767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≤ + 32767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Suggested dead zone: 8689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3E9F-1408-4BB5-B5E6-9C93EC782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/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9B42B1D8-F9EA-40BD-813C-4BAA9A10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8" y="2341912"/>
            <a:ext cx="47933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magnitude &gt; DEAD_ZONE: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do_some_action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b="1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87" y="3172927"/>
            <a:ext cx="1942857" cy="19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531</Words>
  <Application>Microsoft Office PowerPoint</Application>
  <PresentationFormat>Widescreen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Xbox one controller + Cozmo</vt:lpstr>
      <vt:lpstr>Task 1: Right and left bumper buttons</vt:lpstr>
      <vt:lpstr>Task 2: Right thumb</vt:lpstr>
      <vt:lpstr>Task 3: Robot racing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46</cp:revision>
  <dcterms:created xsi:type="dcterms:W3CDTF">2019-03-12T17:10:32Z</dcterms:created>
  <dcterms:modified xsi:type="dcterms:W3CDTF">2019-03-14T15:28:55Z</dcterms:modified>
</cp:coreProperties>
</file>