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F9B89-1451-438F-B0C4-A6DE5169665A}" v="1" dt="2020-11-19T16:18:01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 Linh Le" userId="5f5df1a5ac073a6d" providerId="LiveId" clId="{DC5F9B89-1451-438F-B0C4-A6DE5169665A}"/>
    <pc:docChg chg="addSld modSld">
      <pc:chgData name="Ba Linh Le" userId="5f5df1a5ac073a6d" providerId="LiveId" clId="{DC5F9B89-1451-438F-B0C4-A6DE5169665A}" dt="2020-11-19T16:20:38.412" v="80" actId="1076"/>
      <pc:docMkLst>
        <pc:docMk/>
      </pc:docMkLst>
      <pc:sldChg chg="modSp new mod">
        <pc:chgData name="Ba Linh Le" userId="5f5df1a5ac073a6d" providerId="LiveId" clId="{DC5F9B89-1451-438F-B0C4-A6DE5169665A}" dt="2020-11-19T16:13:43.792" v="22" actId="20577"/>
        <pc:sldMkLst>
          <pc:docMk/>
          <pc:sldMk cId="415612612" sldId="261"/>
        </pc:sldMkLst>
        <pc:spChg chg="mod">
          <ac:chgData name="Ba Linh Le" userId="5f5df1a5ac073a6d" providerId="LiveId" clId="{DC5F9B89-1451-438F-B0C4-A6DE5169665A}" dt="2020-11-19T16:13:43.792" v="22" actId="20577"/>
          <ac:spMkLst>
            <pc:docMk/>
            <pc:sldMk cId="415612612" sldId="261"/>
            <ac:spMk id="2" creationId="{F17ACCB5-95D1-419F-BD4F-46D035D7F1C9}"/>
          </ac:spMkLst>
        </pc:spChg>
      </pc:sldChg>
      <pc:sldChg chg="modSp new mod">
        <pc:chgData name="Ba Linh Le" userId="5f5df1a5ac073a6d" providerId="LiveId" clId="{DC5F9B89-1451-438F-B0C4-A6DE5169665A}" dt="2020-11-19T16:18:01.543" v="62"/>
        <pc:sldMkLst>
          <pc:docMk/>
          <pc:sldMk cId="736418569" sldId="262"/>
        </pc:sldMkLst>
        <pc:spChg chg="mod">
          <ac:chgData name="Ba Linh Le" userId="5f5df1a5ac073a6d" providerId="LiveId" clId="{DC5F9B89-1451-438F-B0C4-A6DE5169665A}" dt="2020-11-19T16:18:01.543" v="62"/>
          <ac:spMkLst>
            <pc:docMk/>
            <pc:sldMk cId="736418569" sldId="262"/>
            <ac:spMk id="2" creationId="{C5088DF4-9DB5-4C90-AFA3-BB7CA3539B90}"/>
          </ac:spMkLst>
        </pc:spChg>
        <pc:spChg chg="mod">
          <ac:chgData name="Ba Linh Le" userId="5f5df1a5ac073a6d" providerId="LiveId" clId="{DC5F9B89-1451-438F-B0C4-A6DE5169665A}" dt="2020-11-19T16:17:50.011" v="61" actId="403"/>
          <ac:spMkLst>
            <pc:docMk/>
            <pc:sldMk cId="736418569" sldId="262"/>
            <ac:spMk id="3" creationId="{E7DF073D-EEC2-43FA-963F-05F933A84DAD}"/>
          </ac:spMkLst>
        </pc:spChg>
      </pc:sldChg>
      <pc:sldChg chg="addSp delSp modSp new mod">
        <pc:chgData name="Ba Linh Le" userId="5f5df1a5ac073a6d" providerId="LiveId" clId="{DC5F9B89-1451-438F-B0C4-A6DE5169665A}" dt="2020-11-19T16:18:43.700" v="67" actId="1076"/>
        <pc:sldMkLst>
          <pc:docMk/>
          <pc:sldMk cId="2851789266" sldId="263"/>
        </pc:sldMkLst>
        <pc:spChg chg="del">
          <ac:chgData name="Ba Linh Le" userId="5f5df1a5ac073a6d" providerId="LiveId" clId="{DC5F9B89-1451-438F-B0C4-A6DE5169665A}" dt="2020-11-19T16:18:30.681" v="64" actId="22"/>
          <ac:spMkLst>
            <pc:docMk/>
            <pc:sldMk cId="2851789266" sldId="263"/>
            <ac:spMk id="3" creationId="{72D00D33-D17D-46A4-A330-9F0B06A9074A}"/>
          </ac:spMkLst>
        </pc:spChg>
        <pc:picChg chg="add mod ord">
          <ac:chgData name="Ba Linh Le" userId="5f5df1a5ac073a6d" providerId="LiveId" clId="{DC5F9B89-1451-438F-B0C4-A6DE5169665A}" dt="2020-11-19T16:18:43.700" v="67" actId="1076"/>
          <ac:picMkLst>
            <pc:docMk/>
            <pc:sldMk cId="2851789266" sldId="263"/>
            <ac:picMk id="5" creationId="{AC5ED971-EFD6-4C7B-8BCA-B901905B4840}"/>
          </ac:picMkLst>
        </pc:picChg>
      </pc:sldChg>
      <pc:sldChg chg="addSp modSp new mod">
        <pc:chgData name="Ba Linh Le" userId="5f5df1a5ac073a6d" providerId="LiveId" clId="{DC5F9B89-1451-438F-B0C4-A6DE5169665A}" dt="2020-11-19T16:20:06.489" v="71" actId="1076"/>
        <pc:sldMkLst>
          <pc:docMk/>
          <pc:sldMk cId="28478248" sldId="264"/>
        </pc:sldMkLst>
        <pc:picChg chg="add mod">
          <ac:chgData name="Ba Linh Le" userId="5f5df1a5ac073a6d" providerId="LiveId" clId="{DC5F9B89-1451-438F-B0C4-A6DE5169665A}" dt="2020-11-19T16:20:06.489" v="71" actId="1076"/>
          <ac:picMkLst>
            <pc:docMk/>
            <pc:sldMk cId="28478248" sldId="264"/>
            <ac:picMk id="5" creationId="{6206DA01-E6E4-49BC-8BB8-69777FD7C100}"/>
          </ac:picMkLst>
        </pc:picChg>
      </pc:sldChg>
      <pc:sldChg chg="addSp modSp new mod">
        <pc:chgData name="Ba Linh Le" userId="5f5df1a5ac073a6d" providerId="LiveId" clId="{DC5F9B89-1451-438F-B0C4-A6DE5169665A}" dt="2020-11-19T16:20:38.412" v="80" actId="1076"/>
        <pc:sldMkLst>
          <pc:docMk/>
          <pc:sldMk cId="1746627316" sldId="265"/>
        </pc:sldMkLst>
        <pc:picChg chg="add mod">
          <ac:chgData name="Ba Linh Le" userId="5f5df1a5ac073a6d" providerId="LiveId" clId="{DC5F9B89-1451-438F-B0C4-A6DE5169665A}" dt="2020-11-19T16:20:38.412" v="80" actId="1076"/>
          <ac:picMkLst>
            <pc:docMk/>
            <pc:sldMk cId="1746627316" sldId="265"/>
            <ac:picMk id="5" creationId="{836977C8-C659-47F5-AAF9-79B5195AD3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51432-F751-45D5-88D9-4AB6AE69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2E4AA5-F7E0-43EC-8AFA-556B82EED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465A-E8CD-4BA6-BC5D-A035D758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D9C6D-0D4B-4938-835A-F03806A7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F10B3-3D44-4B12-B845-FAE62B18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61FC-2E50-4662-A07E-0140F062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EAEFC0-4700-474A-8111-AA1C047C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AF54F-0C1F-4BE2-879B-E75ADC11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F1D9-9290-47BB-A1A1-62134FB0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5A73A-7F06-4290-B5E4-E25669CC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9B893F-9111-4CA0-9881-7AA521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6DD8C3-35E3-4D12-AAD9-926DB5D5B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D3981-B627-4405-9448-C1225F32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B2107-AE50-4020-8127-F0A8D88E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761F6-F51B-42AE-A52B-F984F58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E5DE3-3179-4935-A489-C56FF3A9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607DE-CE26-4BFB-9983-E3E7BEED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4EF26-DCAF-4289-84FB-F9042D05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CF639-5D06-45F9-9E00-0BE403DD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83C18-C70A-482E-94A3-A6107112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64A9D-CD54-4719-A006-630DC03D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02B337-9D15-4ED6-B242-C8ACE056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9B4AC-5E07-474D-9592-1E6459A5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D9BE6-3E09-424C-A9BC-6ED4A43B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6F2A-0D06-4BEA-8291-0503CACA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5020D-5EEB-4BD3-BD2F-7BE567EE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821A4-10C1-405A-BE93-CC294FC64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85BE0E-6118-4A67-BB42-8AA9F734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C0EE0-E0A6-425F-84AF-80684201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426BF-0378-49B8-BE72-898B2855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1F48C8-C956-4700-AF04-68FA0828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38E89-4C9A-4896-809B-12705283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AF219-C91C-4267-B73E-0AC7434A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DF7B87-5854-48D1-A36A-331EDE04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41DA68-4DE8-46D3-8E8F-AD8E85293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3D4B0B-F8D6-456D-9D07-EC125C2D1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6C394-51F3-4F48-B3B2-DA84A3BD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258E58-8D84-4131-A5C1-671AFC06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100EE6-9A37-41FC-8D72-228B1BE2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1C65E-34BB-4466-BDF4-8EF6F009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7B3EF-1092-4D8E-9229-870671A2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19BEF-58D5-46EA-A70C-4C74CEA6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6469BE-FFE2-480B-AB1F-8D79F18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C8FE5A-146E-49DC-A375-EB85D8E8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BD1161-5D2A-4E2F-A2DD-AF347534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6F7B5F-8268-4C83-89BC-9F93A4FF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7ED0A-7024-4793-B638-FD9A86CC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6185E-4121-42D9-8B24-40E6081A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FD0BF-5AE3-482C-991F-04B1F42C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6F326-5008-4D26-91C9-E68E7A4F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18134-77B8-4F2E-BD4B-0578A9AC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AF899-954D-4294-99EB-CCC206E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1295A-57BB-416D-8278-F023AC9E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1ECCCF-8848-436E-823A-C7A1F365D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219FDF-0348-4CA0-A3E5-664ED79B0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74018-35BA-4561-9F54-6997A924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919030-0EB8-4994-B751-F83743B4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43DD33-2C30-45E9-885A-9120CE8F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8A0C8D-F62F-4604-9B44-62ADAAC0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24701-553C-48DD-9EAC-B77A50D7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EF27A-215F-472A-B50E-B34D584DA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367C-B67F-4FDF-825C-D51511A83F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D08E5-3F17-4F9C-974C-526A62393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CFD6E5-6E75-40FD-BCB2-1E852124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ransform.html" TargetMode="External"/><Relationship Id="rId2" Type="http://schemas.openxmlformats.org/officeDocument/2006/relationships/hyperlink" Target="https://cran.r-project.org/web/packages/dplyr/vignettes/dply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ngel.github.io/R-data-wrangl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13EDC-7B50-4A85-BBB0-7FD7359F7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DPLYR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F0BD5C-C0ED-41F5-AC5F-F317B1846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2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AF665-0232-485E-90AA-75ADE87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36711-1755-4744-97D0-4B088B1A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dplyr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https://cran.r-project.org/web/packages/dplyr/vignettes/dplyr.html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transformation</a:t>
            </a:r>
            <a:r>
              <a:rPr lang="de-DE"/>
              <a:t>: </a:t>
            </a:r>
            <a:r>
              <a:rPr lang="de-DE">
                <a:hlinkClick r:id="rId3"/>
              </a:rPr>
              <a:t>https://r4ds.had.co.nz/transform.html</a:t>
            </a:r>
            <a:r>
              <a:rPr lang="de-DE"/>
              <a:t> 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Wrangling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R: </a:t>
            </a:r>
            <a:r>
              <a:rPr lang="de-DE" dirty="0">
                <a:hlinkClick r:id="rId4"/>
              </a:rPr>
              <a:t>https://cengel.github.io/R-data-wrangling/</a:t>
            </a:r>
            <a:r>
              <a:rPr lang="de-DE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B590-11B7-4677-B577-AD7A7D9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WHAT IS DPLYR?</a:t>
            </a:r>
            <a:endParaRPr lang="en-US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BB5692-604A-4949-81E1-E424C3C6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grammar of data manipulation that helps to solve the most common data manipulation challenges </a:t>
            </a:r>
          </a:p>
        </p:txBody>
      </p:sp>
    </p:spTree>
    <p:extLst>
      <p:ext uri="{BB962C8B-B14F-4D97-AF65-F5344CB8AC3E}">
        <p14:creationId xmlns:p14="http://schemas.microsoft.com/office/powerpoint/2010/main" val="4293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4C6C4-36C1-49AB-82B4-636C34F4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WHAT CHALLENGES?</a:t>
            </a:r>
            <a:endParaRPr lang="en-US" sz="48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29A68EB-CEFE-4017-B3AD-296DDA49A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952410"/>
              </p:ext>
            </p:extLst>
          </p:nvPr>
        </p:nvGraphicFramePr>
        <p:xfrm>
          <a:off x="838200" y="1825625"/>
          <a:ext cx="10515600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6283">
                  <a:extLst>
                    <a:ext uri="{9D8B030D-6E8A-4147-A177-3AD203B41FA5}">
                      <a16:colId xmlns:a16="http://schemas.microsoft.com/office/drawing/2014/main" val="1959282730"/>
                    </a:ext>
                  </a:extLst>
                </a:gridCol>
                <a:gridCol w="4599317">
                  <a:extLst>
                    <a:ext uri="{9D8B030D-6E8A-4147-A177-3AD203B41FA5}">
                      <a16:colId xmlns:a16="http://schemas.microsoft.com/office/drawing/2014/main" val="341861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Add </a:t>
                      </a:r>
                      <a:r>
                        <a:rPr lang="de-DE" sz="2800" dirty="0" err="1"/>
                        <a:t>new</a:t>
                      </a:r>
                      <a:r>
                        <a:rPr lang="de-DE" sz="2800" dirty="0"/>
                        <a:t> variables </a:t>
                      </a:r>
                      <a:r>
                        <a:rPr lang="de-DE" sz="2800" dirty="0" err="1"/>
                        <a:t>that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functions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existing</a:t>
                      </a:r>
                      <a:r>
                        <a:rPr lang="de-DE" sz="2800" dirty="0"/>
                        <a:t> variables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mutate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89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Pick variable </a:t>
                      </a:r>
                      <a:r>
                        <a:rPr lang="de-DE" sz="2800" dirty="0" err="1"/>
                        <a:t>based</a:t>
                      </a:r>
                      <a:r>
                        <a:rPr lang="de-DE" sz="2800" dirty="0"/>
                        <a:t> on </a:t>
                      </a:r>
                      <a:r>
                        <a:rPr lang="de-DE" sz="2800" dirty="0" err="1"/>
                        <a:t>their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names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select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7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Pick </a:t>
                      </a:r>
                      <a:r>
                        <a:rPr lang="de-DE" sz="2800" dirty="0" err="1"/>
                        <a:t>cases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based</a:t>
                      </a:r>
                      <a:r>
                        <a:rPr lang="de-DE" sz="2800" dirty="0"/>
                        <a:t> on </a:t>
                      </a:r>
                      <a:r>
                        <a:rPr lang="de-DE" sz="2800" dirty="0" err="1"/>
                        <a:t>their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values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filter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7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/>
                        <a:t>Reduce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mutiple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values</a:t>
                      </a:r>
                      <a:r>
                        <a:rPr lang="de-DE" sz="2800" dirty="0"/>
                        <a:t> down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a </a:t>
                      </a:r>
                      <a:r>
                        <a:rPr lang="de-DE" sz="2800" dirty="0" err="1"/>
                        <a:t>single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summary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summarise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Change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ordering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rows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arrange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6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1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88DF4-9DB5-4C90-AFA3-BB7CA353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TIDY DATA?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F073D-EEC2-43FA-963F-05F933A8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Each variable forms a column.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Each observation forms a 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Each type of observational unit forms a table</a:t>
            </a:r>
          </a:p>
        </p:txBody>
      </p:sp>
    </p:spTree>
    <p:extLst>
      <p:ext uri="{BB962C8B-B14F-4D97-AF65-F5344CB8AC3E}">
        <p14:creationId xmlns:p14="http://schemas.microsoft.com/office/powerpoint/2010/main" val="73641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CD69-A381-436F-B707-C8BDB4D9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5ED971-EFD6-4C7B-8BCA-B901905B4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68" y="1862418"/>
            <a:ext cx="9874663" cy="3133164"/>
          </a:xfrm>
        </p:spPr>
      </p:pic>
    </p:spTree>
    <p:extLst>
      <p:ext uri="{BB962C8B-B14F-4D97-AF65-F5344CB8AC3E}">
        <p14:creationId xmlns:p14="http://schemas.microsoft.com/office/powerpoint/2010/main" val="285178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F8885-AA1F-48CE-8A7D-F54AC622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38F0-B102-4467-BD1E-1853B415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6977C8-C659-47F5-AAF9-79B5195A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80" y="2610007"/>
            <a:ext cx="9628640" cy="18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2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0DFC-F649-4993-9DB7-DF8428D6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80FDF-1ADC-491B-8676-9AA0AF49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06DA01-E6E4-49BC-8BB8-69777FD7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40" y="1231875"/>
            <a:ext cx="7791120" cy="4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ACCB5-95D1-419F-BD4F-46D035D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Split, </a:t>
            </a:r>
            <a:r>
              <a:rPr lang="de-DE" dirty="0" err="1"/>
              <a:t>Apply</a:t>
            </a:r>
            <a:r>
              <a:rPr lang="de-DE" dirty="0"/>
              <a:t>, Combine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85EBB-FA25-477C-8913-88BE979E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F36C2-6639-467A-9281-AA8FD5AA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 </a:t>
            </a:r>
            <a:r>
              <a:rPr lang="de-DE" dirty="0" err="1"/>
              <a:t>operator</a:t>
            </a:r>
            <a:r>
              <a:rPr lang="de-DE" dirty="0"/>
              <a:t> %&gt;%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CDA23-861D-4ABC-BB82-CEBC388F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Shortcut: </a:t>
            </a:r>
            <a:r>
              <a:rPr lang="de-DE" sz="4000" dirty="0" err="1"/>
              <a:t>ctrl</a:t>
            </a:r>
            <a:r>
              <a:rPr lang="de-DE" sz="4000" dirty="0"/>
              <a:t>/</a:t>
            </a:r>
            <a:r>
              <a:rPr lang="de-DE" sz="4000" dirty="0" err="1"/>
              <a:t>cmd</a:t>
            </a:r>
            <a:r>
              <a:rPr lang="de-DE" sz="4000" dirty="0"/>
              <a:t> + shift + m</a:t>
            </a:r>
          </a:p>
          <a:p>
            <a:r>
              <a:rPr lang="de-DE" sz="4000" dirty="0"/>
              <a:t>Links </a:t>
            </a:r>
            <a:r>
              <a:rPr lang="de-DE" sz="4000" dirty="0" err="1"/>
              <a:t>together</a:t>
            </a:r>
            <a:r>
              <a:rPr lang="de-DE" sz="4000" dirty="0"/>
              <a:t> a </a:t>
            </a:r>
            <a:r>
              <a:rPr lang="de-DE" sz="4000" dirty="0" err="1"/>
              <a:t>sequence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functions</a:t>
            </a:r>
            <a:r>
              <a:rPr lang="de-DE" sz="4000" dirty="0"/>
              <a:t> </a:t>
            </a:r>
            <a:r>
              <a:rPr lang="de-DE" sz="4000" dirty="0" err="1"/>
              <a:t>by</a:t>
            </a:r>
            <a:r>
              <a:rPr lang="de-DE" sz="4000" dirty="0"/>
              <a:t> </a:t>
            </a:r>
            <a:r>
              <a:rPr lang="de-DE" sz="4000" dirty="0" err="1"/>
              <a:t>taking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output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preceding</a:t>
            </a:r>
            <a:r>
              <a:rPr lang="de-DE" sz="4000" dirty="0"/>
              <a:t> </a:t>
            </a:r>
            <a:r>
              <a:rPr lang="de-DE" sz="4000" dirty="0" err="1"/>
              <a:t>functions</a:t>
            </a:r>
            <a:r>
              <a:rPr lang="de-DE" sz="4000" dirty="0"/>
              <a:t> </a:t>
            </a:r>
            <a:r>
              <a:rPr lang="de-DE" sz="4000" dirty="0" err="1"/>
              <a:t>as</a:t>
            </a:r>
            <a:r>
              <a:rPr lang="de-DE" sz="4000" dirty="0"/>
              <a:t> </a:t>
            </a:r>
            <a:r>
              <a:rPr lang="de-DE" sz="4000" dirty="0" err="1"/>
              <a:t>input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subsequent </a:t>
            </a:r>
            <a:r>
              <a:rPr lang="de-DE" sz="4000" dirty="0" err="1"/>
              <a:t>functions</a:t>
            </a:r>
            <a:r>
              <a:rPr lang="de-DE" sz="4000" dirty="0"/>
              <a:t> </a:t>
            </a:r>
          </a:p>
          <a:p>
            <a:r>
              <a:rPr lang="de-DE" sz="4000" dirty="0" err="1"/>
              <a:t>Increased</a:t>
            </a:r>
            <a:r>
              <a:rPr lang="de-DE" sz="4000" dirty="0"/>
              <a:t> </a:t>
            </a:r>
            <a:r>
              <a:rPr lang="de-DE" sz="4000" dirty="0" err="1"/>
              <a:t>readability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1974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DPLYR</vt:lpstr>
      <vt:lpstr>WHAT IS DPLYR?</vt:lpstr>
      <vt:lpstr>WHAT CHALLENGES?</vt:lpstr>
      <vt:lpstr>WHAT IS TIDY DATA?</vt:lpstr>
      <vt:lpstr>PowerPoint-Präsentation</vt:lpstr>
      <vt:lpstr>PowerPoint-Präsentation</vt:lpstr>
      <vt:lpstr>PowerPoint-Präsentation</vt:lpstr>
      <vt:lpstr>Split, Apply, Combine </vt:lpstr>
      <vt:lpstr>Pipe operator %&gt;%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DPLYR</dc:title>
  <dc:creator>Ba Linh Le</dc:creator>
  <cp:lastModifiedBy>Ba Linh Le</cp:lastModifiedBy>
  <cp:revision>4</cp:revision>
  <dcterms:created xsi:type="dcterms:W3CDTF">2020-11-13T17:41:05Z</dcterms:created>
  <dcterms:modified xsi:type="dcterms:W3CDTF">2020-11-19T16:20:54Z</dcterms:modified>
</cp:coreProperties>
</file>