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kdRxX80z1cdSd8DZ4tIvx15X4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D38158-65F1-43B0-BD84-F7F9B2950966}">
  <a:tblStyle styleId="{C9D38158-65F1-43B0-BD84-F7F9B2950966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customschemas.google.com/relationships/presentationmetadata" Target="metadata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51b19ed6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151b19ed6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g1151b19ed6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51b19ed6a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151b19ed6a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1151b19ed6a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1b19ed6a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151b19ed6a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1151b19ed6a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61030545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161030545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1161030545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p11"/>
          <p:cNvSpPr/>
          <p:nvPr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211805" y="3325820"/>
            <a:ext cx="1198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투자의 신 프로젝트</a:t>
            </a:r>
            <a:endParaRPr b="1" i="0" sz="6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7255798" y="4467225"/>
            <a:ext cx="45189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3429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Char char="•"/>
            </a:pPr>
            <a:r>
              <a:rPr lang="ko-KR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KAIST 이문용 교수팀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3429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Char char="•"/>
            </a:pPr>
            <a:r>
              <a:rPr i="0" lang="ko-KR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Date : </a:t>
            </a:r>
            <a:r>
              <a:rPr i="0" lang="ko-KR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2022.02.</a:t>
            </a:r>
            <a:r>
              <a:rPr lang="ko-KR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22</a:t>
            </a:r>
            <a:endParaRPr i="0" sz="2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51b19ed6a_0_0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1151b19ed6a_0_0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과제명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기반 부동산 분양 분석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위한 DB 구축 타당성 조사 연구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사업기간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2022.02.01 - 2023.01.31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개인투자자들에게 안전한 투자를 위한 정보가 부재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수익형 부동산</a:t>
            </a:r>
            <a:r>
              <a:rPr baseline="30000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분양 정보로부터 객관적인 투자분석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위한 온라인 수단의 필요성이 증대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•"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사업목적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"입지, 환금성, 가격, 시공건설사, 리스크" 의 AI 분석으로 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객관적이고 정확한 투자분석 서비스를 위한 분양 분석 진단 서비스 공급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최종결과물</a:t>
            </a: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구축설계서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 포함한 최종보고서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1)</a:t>
            </a:r>
            <a:r>
              <a:rPr lang="ko-KR" sz="1300">
                <a:solidFill>
                  <a:schemeClr val="dk1"/>
                </a:solidFill>
              </a:rPr>
              <a:t> 아파트, 오피스텔, 상가, 공동주택, 지식산업센터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1151b19ed6a_0_0"/>
          <p:cNvSpPr txBox="1"/>
          <p:nvPr/>
        </p:nvSpPr>
        <p:spPr>
          <a:xfrm>
            <a:off x="84813" y="345284"/>
            <a:ext cx="282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lang="ko-KR" sz="3600">
                <a:solidFill>
                  <a:srgbClr val="E7E6E6"/>
                </a:solidFill>
              </a:rPr>
              <a:t>사업 배경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1151b19ed6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0273" y="1158398"/>
            <a:ext cx="1866979" cy="992166"/>
          </a:xfrm>
          <a:prstGeom prst="rect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6" name="Google Shape;166;g1151b19ed6a_0_0"/>
          <p:cNvCxnSpPr/>
          <p:nvPr/>
        </p:nvCxnSpPr>
        <p:spPr>
          <a:xfrm flipH="1" rot="10800000">
            <a:off x="0" y="5839650"/>
            <a:ext cx="122043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51b19ed6a_0_19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1151b19ed6a_0_19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범위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 : 서울 지역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㈜ 투자의 신에서 보유한 최근 3년간 분양 대상물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분양 분석 서비스 지원이 가능토록, 아래 열거된 DB들의 구축 가능성을 사전에 파악하는 타당성 조사 수행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가능한 형태의 초기 버전 설계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1151b19ed6a_0_19"/>
          <p:cNvSpPr txBox="1"/>
          <p:nvPr/>
        </p:nvSpPr>
        <p:spPr>
          <a:xfrm>
            <a:off x="84813" y="345284"/>
            <a:ext cx="282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lang="ko-KR" sz="3600">
                <a:solidFill>
                  <a:srgbClr val="E7E6E6"/>
                </a:solidFill>
              </a:rPr>
              <a:t>연구 개요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1151b19ed6a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0273" y="1158398"/>
            <a:ext cx="1866979" cy="992166"/>
          </a:xfrm>
          <a:prstGeom prst="rect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/>
          <p:nvPr/>
        </p:nvSpPr>
        <p:spPr>
          <a:xfrm>
            <a:off x="0" y="2387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161032" y="269075"/>
            <a:ext cx="315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E7E6E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범위</a:t>
            </a:r>
            <a:endParaRPr b="1" i="0" sz="3600" u="none" cap="none" strike="noStrike">
              <a:solidFill>
                <a:srgbClr val="E7E6E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3" name="Google Shape;183;p5"/>
          <p:cNvGraphicFramePr/>
          <p:nvPr/>
        </p:nvGraphicFramePr>
        <p:xfrm>
          <a:off x="6653064" y="1244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{C9D38158-65F1-43B0-BD84-F7F9B2950966}</a:tableStyleId>
              </a:tblPr>
              <a:tblGrid>
                <a:gridCol w="569050"/>
                <a:gridCol w="4600900"/>
              </a:tblGrid>
              <a:tr h="780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분양 분석을 지원하는 DB</a:t>
                      </a:r>
                      <a:endParaRPr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분양 부동산 기본 정보 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시공</a:t>
                      </a: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건설사정보DB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대중교통정보DB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지리적 위치정보DB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인프라정보DB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투자자선호도 및 현장선호도정보DB 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시세차익</a:t>
                      </a: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임대율 및 월세수익률 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단기투자DB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부동산관련법률정보DB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84" name="Google Shape;184;p5"/>
          <p:cNvGraphicFramePr/>
          <p:nvPr/>
        </p:nvGraphicFramePr>
        <p:xfrm>
          <a:off x="411873" y="1244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{C9D38158-65F1-43B0-BD84-F7F9B2950966}</a:tableStyleId>
              </a:tblPr>
              <a:tblGrid>
                <a:gridCol w="686450"/>
                <a:gridCol w="4393600"/>
              </a:tblGrid>
              <a:tr h="794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 모듈</a:t>
                      </a:r>
                      <a:endParaRPr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분양 부동산 기본 정보 제공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시공 건설사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입지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환금성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리스크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5" name="Google Shape;185;p5"/>
          <p:cNvSpPr/>
          <p:nvPr/>
        </p:nvSpPr>
        <p:spPr>
          <a:xfrm>
            <a:off x="6290375" y="2072550"/>
            <a:ext cx="286500" cy="34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"/>
          <p:cNvSpPr/>
          <p:nvPr/>
        </p:nvSpPr>
        <p:spPr>
          <a:xfrm>
            <a:off x="6290375" y="2528500"/>
            <a:ext cx="286500" cy="34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"/>
          <p:cNvSpPr/>
          <p:nvPr/>
        </p:nvSpPr>
        <p:spPr>
          <a:xfrm>
            <a:off x="6290375" y="2966800"/>
            <a:ext cx="286500" cy="124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6290375" y="4299400"/>
            <a:ext cx="286500" cy="89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"/>
          <p:cNvSpPr/>
          <p:nvPr/>
        </p:nvSpPr>
        <p:spPr>
          <a:xfrm>
            <a:off x="6290375" y="5280100"/>
            <a:ext cx="286500" cy="124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"/>
          <p:cNvSpPr txBox="1"/>
          <p:nvPr/>
        </p:nvSpPr>
        <p:spPr>
          <a:xfrm>
            <a:off x="5896575" y="202415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5896575" y="246475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5896575" y="335020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5896575" y="450685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b="1"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5896575" y="566350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 b="1"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51b19ed6a_0_28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1151b19ed6a_0_28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요청사항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참고: 특허 자료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 do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A. 분양 부동산 기본 정보 제공 모듈 파악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‘투자의 신’ 홈페이지에서 제공하는 자료 파악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1151b19ed6a_0_28"/>
          <p:cNvSpPr txBox="1"/>
          <p:nvPr/>
        </p:nvSpPr>
        <p:spPr>
          <a:xfrm>
            <a:off x="84813" y="345284"/>
            <a:ext cx="282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lang="ko-KR" sz="3600">
                <a:solidFill>
                  <a:srgbClr val="E7E6E6"/>
                </a:solidFill>
              </a:rPr>
              <a:t>To do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610305459_0_0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11610305459_0_0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프로젝트, 사업의 궁극적 목표?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‘투자의 신’에서 제공할 수 있는 데이터?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문의사항 발생시 누구에게 문의?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g11610305459_0_0"/>
          <p:cNvSpPr txBox="1"/>
          <p:nvPr/>
        </p:nvSpPr>
        <p:spPr>
          <a:xfrm>
            <a:off x="84813" y="345284"/>
            <a:ext cx="282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lang="ko-KR" sz="3600">
                <a:solidFill>
                  <a:srgbClr val="E7E6E6"/>
                </a:solidFill>
              </a:rPr>
              <a:t>Q &amp; A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7A8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mpty_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2018-08-30T11:36:00Z</dcterms:created>
  <dc:creator>user</dc:creator>
</cp:coreProperties>
</file>