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WUFMhiHWFa9rCbhpptzf0XvNR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E165B-6305-4A75-996B-2259B408894A}">
  <a:tblStyle styleId="{906E165B-6305-4A75-996B-2259B408894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B30D554-151F-4CE9-B3E8-1C54D2E5949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3F3E312-451A-422F-BC87-233E39389E87}" styleName="Table_2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454935F-1CD8-48A5-8165-74566B34755A}" styleName="Table_3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53B1D30-64AD-42D5-A500-F8850096D95B}" styleName="Table_4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82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>
                <a:solidFill>
                  <a:schemeClr val="tx1"/>
                </a:solidFill>
              </a:rPr>
              <a:t>RMSE of rating 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GCMC(Feature O, T=0.8)</c:v>
                </c:pt>
                <c:pt idx="1">
                  <c:v>GCMC(Feature O)</c:v>
                </c:pt>
                <c:pt idx="2">
                  <c:v>GCMC(Feature X)</c:v>
                </c:pt>
                <c:pt idx="3">
                  <c:v>SVDpp</c:v>
                </c:pt>
                <c:pt idx="4">
                  <c:v>SVD</c:v>
                </c:pt>
                <c:pt idx="5">
                  <c:v>BaselineOnly</c:v>
                </c:pt>
                <c:pt idx="6">
                  <c:v>KNNBaseline</c:v>
                </c:pt>
                <c:pt idx="7">
                  <c:v>KNNBasic</c:v>
                </c:pt>
                <c:pt idx="8">
                  <c:v>NMF</c:v>
                </c:pt>
                <c:pt idx="9">
                  <c:v>GCMC(Feature O) - regression</c:v>
                </c:pt>
                <c:pt idx="10">
                  <c:v>KNNWithZScore</c:v>
                </c:pt>
                <c:pt idx="11">
                  <c:v>KNNWithMeans</c:v>
                </c:pt>
                <c:pt idx="12">
                  <c:v>SlopeOne</c:v>
                </c:pt>
                <c:pt idx="13">
                  <c:v>CoClustering</c:v>
                </c:pt>
                <c:pt idx="14">
                  <c:v>GCMC(Feature X) - regression</c:v>
                </c:pt>
                <c:pt idx="15">
                  <c:v>NormalPredictor</c:v>
                </c:pt>
              </c:strCache>
            </c:strRef>
          </c:cat>
          <c:val>
            <c:numRef>
              <c:f>Sheet1!$B$2:$B$17</c:f>
              <c:numCache>
                <c:formatCode>0.0000</c:formatCode>
                <c:ptCount val="16"/>
                <c:pt idx="0">
                  <c:v>0.7127</c:v>
                </c:pt>
                <c:pt idx="1">
                  <c:v>0.71760000000000002</c:v>
                </c:pt>
                <c:pt idx="2">
                  <c:v>0.81420000000000003</c:v>
                </c:pt>
                <c:pt idx="3">
                  <c:v>0.82699999999999996</c:v>
                </c:pt>
                <c:pt idx="4">
                  <c:v>0.84689999999999999</c:v>
                </c:pt>
                <c:pt idx="5">
                  <c:v>0.84850000000000003</c:v>
                </c:pt>
                <c:pt idx="6">
                  <c:v>0.85189999999999999</c:v>
                </c:pt>
                <c:pt idx="7">
                  <c:v>0.87260000000000004</c:v>
                </c:pt>
                <c:pt idx="8">
                  <c:v>0.90559999999999996</c:v>
                </c:pt>
                <c:pt idx="9">
                  <c:v>0.91479999999999995</c:v>
                </c:pt>
                <c:pt idx="10">
                  <c:v>0.91679999999999995</c:v>
                </c:pt>
                <c:pt idx="11">
                  <c:v>0.92320000000000002</c:v>
                </c:pt>
                <c:pt idx="12">
                  <c:v>0.92730000000000001</c:v>
                </c:pt>
                <c:pt idx="13">
                  <c:v>0.95379999999999998</c:v>
                </c:pt>
                <c:pt idx="14">
                  <c:v>0.9637</c:v>
                </c:pt>
                <c:pt idx="15">
                  <c:v>1.4758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9F-4914-93E3-98357F3FA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0399311"/>
        <c:axId val="518421711"/>
      </c:barChart>
      <c:catAx>
        <c:axId val="52039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8421711"/>
        <c:crosses val="autoZero"/>
        <c:auto val="1"/>
        <c:lblAlgn val="ctr"/>
        <c:lblOffset val="100"/>
        <c:noMultiLvlLbl val="0"/>
      </c:catAx>
      <c:valAx>
        <c:axId val="518421711"/>
        <c:scaling>
          <c:orientation val="minMax"/>
          <c:max val="1.2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399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 cmpd="sng"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714e8436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f714e8436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Adjacency Matrices for each relation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/>
          </a:p>
        </p:txBody>
      </p:sp>
      <p:sp>
        <p:nvSpPr>
          <p:cNvPr id="380" name="Google Shape;380;gf714e8436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그래프를 단순 합으로 결합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Multi-layer로 구성하여 GNN 학습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8cab38f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gf8cab38f0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Adjacency Matrices for each relation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/>
          </a:p>
        </p:txBody>
      </p:sp>
      <p:sp>
        <p:nvSpPr>
          <p:cNvPr id="510" name="Google Shape;510;gf8cab38f0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1" name="Google Shape;6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8" name="Google Shape;6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6" name="Google Shape;73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7" name="Google Shape;74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8" name="Google Shape;76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6" name="Google Shape;77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5" name="Google Shape;78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2" name="Google Shape;79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3" name="Google Shape;79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그래프를 단순 합으로 결합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Multi-layer로 구성하여 GNN 학습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714e843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f714e84362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그래프를 단순 합으로 결합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Multi-layer로 구성하여 GNN 학습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f714e84362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9" name="Google Shape;89;p27"/>
          <p:cNvSpPr/>
          <p:nvPr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27"/>
          <p:cNvSpPr txBox="1"/>
          <p:nvPr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efanoleone992/rotten-tomatoes-movies-and-critic-reviews-datas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/>
          <p:nvPr/>
        </p:nvSpPr>
        <p:spPr>
          <a:xfrm>
            <a:off x="4470401" y="1334041"/>
            <a:ext cx="101599" cy="420346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"/>
          <p:cNvGrpSpPr/>
          <p:nvPr/>
        </p:nvGrpSpPr>
        <p:grpSpPr>
          <a:xfrm>
            <a:off x="4982456" y="1327268"/>
            <a:ext cx="2929480" cy="646331"/>
            <a:chOff x="5171440" y="882070"/>
            <a:chExt cx="2929480" cy="646331"/>
          </a:xfrm>
        </p:grpSpPr>
        <p:sp>
          <p:nvSpPr>
            <p:cNvPr id="156" name="Google Shape;156;p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 txBox="1"/>
            <p:nvPr/>
          </p:nvSpPr>
          <p:spPr>
            <a:xfrm>
              <a:off x="6053500" y="974402"/>
              <a:ext cx="2047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1"/>
          <p:cNvGrpSpPr/>
          <p:nvPr/>
        </p:nvGrpSpPr>
        <p:grpSpPr>
          <a:xfrm>
            <a:off x="2068585" y="2433320"/>
            <a:ext cx="1991360" cy="1991360"/>
            <a:chOff x="2194560" y="2433320"/>
            <a:chExt cx="1991360" cy="1991360"/>
          </a:xfrm>
        </p:grpSpPr>
        <p:sp>
          <p:nvSpPr>
            <p:cNvPr id="159" name="Google Shape;159;p1"/>
            <p:cNvSpPr/>
            <p:nvPr/>
          </p:nvSpPr>
          <p:spPr>
            <a:xfrm>
              <a:off x="2194560" y="2433320"/>
              <a:ext cx="1991360" cy="1991360"/>
            </a:xfrm>
            <a:prstGeom prst="ellipse">
              <a:avLst/>
            </a:prstGeom>
            <a:solidFill>
              <a:srgbClr val="067A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 txBox="1"/>
            <p:nvPr/>
          </p:nvSpPr>
          <p:spPr>
            <a:xfrm>
              <a:off x="2392591" y="3105834"/>
              <a:ext cx="15953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INDEX</a:t>
              </a: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1"/>
          <p:cNvGrpSpPr/>
          <p:nvPr/>
        </p:nvGrpSpPr>
        <p:grpSpPr>
          <a:xfrm>
            <a:off x="4982456" y="2051377"/>
            <a:ext cx="3082406" cy="646331"/>
            <a:chOff x="5171440" y="882070"/>
            <a:chExt cx="3082406" cy="646331"/>
          </a:xfrm>
        </p:grpSpPr>
        <p:sp>
          <p:nvSpPr>
            <p:cNvPr id="162" name="Google Shape;162;p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 txBox="1"/>
            <p:nvPr/>
          </p:nvSpPr>
          <p:spPr>
            <a:xfrm>
              <a:off x="6053500" y="974402"/>
              <a:ext cx="22003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Related 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"/>
          <p:cNvGrpSpPr/>
          <p:nvPr/>
        </p:nvGrpSpPr>
        <p:grpSpPr>
          <a:xfrm>
            <a:off x="4982456" y="2772518"/>
            <a:ext cx="3497757" cy="646331"/>
            <a:chOff x="5171440" y="882070"/>
            <a:chExt cx="3497757" cy="646331"/>
          </a:xfrm>
        </p:grpSpPr>
        <p:sp>
          <p:nvSpPr>
            <p:cNvPr id="165" name="Google Shape;165;p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 txBox="1"/>
            <p:nvPr/>
          </p:nvSpPr>
          <p:spPr>
            <a:xfrm>
              <a:off x="6053500" y="974402"/>
              <a:ext cx="26156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Method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1"/>
          <p:cNvGrpSpPr/>
          <p:nvPr/>
        </p:nvGrpSpPr>
        <p:grpSpPr>
          <a:xfrm>
            <a:off x="4982456" y="3493659"/>
            <a:ext cx="2796367" cy="646331"/>
            <a:chOff x="5171440" y="882070"/>
            <a:chExt cx="2796367" cy="646331"/>
          </a:xfrm>
        </p:grpSpPr>
        <p:sp>
          <p:nvSpPr>
            <p:cNvPr id="168" name="Google Shape;168;p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 txBox="1"/>
            <p:nvPr/>
          </p:nvSpPr>
          <p:spPr>
            <a:xfrm>
              <a:off x="6053500" y="974402"/>
              <a:ext cx="19143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Experiment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1"/>
          <p:cNvGrpSpPr/>
          <p:nvPr/>
        </p:nvGrpSpPr>
        <p:grpSpPr>
          <a:xfrm>
            <a:off x="4982456" y="4218405"/>
            <a:ext cx="2505022" cy="646331"/>
            <a:chOff x="5171440" y="882070"/>
            <a:chExt cx="2166386" cy="646331"/>
          </a:xfrm>
        </p:grpSpPr>
        <p:sp>
          <p:nvSpPr>
            <p:cNvPr id="171" name="Google Shape;171;p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 txBox="1"/>
            <p:nvPr/>
          </p:nvSpPr>
          <p:spPr>
            <a:xfrm>
              <a:off x="6053500" y="974402"/>
              <a:ext cx="12843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"/>
          <p:cNvGrpSpPr/>
          <p:nvPr/>
        </p:nvGrpSpPr>
        <p:grpSpPr>
          <a:xfrm>
            <a:off x="4982228" y="4943158"/>
            <a:ext cx="3082465" cy="646500"/>
            <a:chOff x="5171440" y="882070"/>
            <a:chExt cx="2703680" cy="646500"/>
          </a:xfrm>
        </p:grpSpPr>
        <p:sp>
          <p:nvSpPr>
            <p:cNvPr id="174" name="Google Shape;174;p1"/>
            <p:cNvSpPr txBox="1"/>
            <p:nvPr/>
          </p:nvSpPr>
          <p:spPr>
            <a:xfrm>
              <a:off x="5171440" y="882070"/>
              <a:ext cx="471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 txBox="1"/>
            <p:nvPr/>
          </p:nvSpPr>
          <p:spPr>
            <a:xfrm>
              <a:off x="5974920" y="974412"/>
              <a:ext cx="190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1"/>
          <p:cNvGrpSpPr/>
          <p:nvPr/>
        </p:nvGrpSpPr>
        <p:grpSpPr>
          <a:xfrm>
            <a:off x="4982456" y="5747823"/>
            <a:ext cx="2598427" cy="646331"/>
            <a:chOff x="5171440" y="882070"/>
            <a:chExt cx="2598427" cy="646331"/>
          </a:xfrm>
        </p:grpSpPr>
        <p:sp>
          <p:nvSpPr>
            <p:cNvPr id="177" name="Google Shape;177;p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 txBox="1"/>
            <p:nvPr/>
          </p:nvSpPr>
          <p:spPr>
            <a:xfrm>
              <a:off x="6053500" y="974402"/>
              <a:ext cx="17163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Reference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714e84362_0_96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f714e84362_0_96"/>
          <p:cNvSpPr txBox="1"/>
          <p:nvPr/>
        </p:nvSpPr>
        <p:spPr>
          <a:xfrm>
            <a:off x="61994" y="152419"/>
            <a:ext cx="1212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3. Framework1 – Before Encoding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f714e84362_0_96"/>
          <p:cNvSpPr/>
          <p:nvPr/>
        </p:nvSpPr>
        <p:spPr>
          <a:xfrm>
            <a:off x="1047488" y="1805893"/>
            <a:ext cx="1757680" cy="523043"/>
          </a:xfrm>
          <a:custGeom>
            <a:avLst/>
            <a:gdLst/>
            <a:ahLst/>
            <a:cxnLst/>
            <a:rect l="l" t="t" r="r" b="b"/>
            <a:pathLst>
              <a:path w="1757680" h="728980" extrusionOk="0">
                <a:moveTo>
                  <a:pt x="0" y="728980"/>
                </a:moveTo>
                <a:cubicBezTo>
                  <a:pt x="291676" y="364701"/>
                  <a:pt x="583353" y="423"/>
                  <a:pt x="876300" y="0"/>
                </a:cubicBezTo>
                <a:cubicBezTo>
                  <a:pt x="1169247" y="-423"/>
                  <a:pt x="1463463" y="363008"/>
                  <a:pt x="1757680" y="726440"/>
                </a:cubicBezTo>
              </a:path>
            </a:pathLst>
          </a:custGeom>
          <a:noFill/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gf714e84362_0_96"/>
          <p:cNvSpPr/>
          <p:nvPr/>
        </p:nvSpPr>
        <p:spPr>
          <a:xfrm rot="10800000">
            <a:off x="1047488" y="2307633"/>
            <a:ext cx="1757680" cy="523043"/>
          </a:xfrm>
          <a:custGeom>
            <a:avLst/>
            <a:gdLst/>
            <a:ahLst/>
            <a:cxnLst/>
            <a:rect l="l" t="t" r="r" b="b"/>
            <a:pathLst>
              <a:path w="1757680" h="728980" extrusionOk="0">
                <a:moveTo>
                  <a:pt x="0" y="728980"/>
                </a:moveTo>
                <a:cubicBezTo>
                  <a:pt x="291676" y="364701"/>
                  <a:pt x="583353" y="423"/>
                  <a:pt x="876300" y="0"/>
                </a:cubicBezTo>
                <a:cubicBezTo>
                  <a:pt x="1169247" y="-423"/>
                  <a:pt x="1463463" y="363008"/>
                  <a:pt x="1757680" y="726440"/>
                </a:cubicBezTo>
              </a:path>
            </a:pathLst>
          </a:custGeom>
          <a:noFill/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6" name="Google Shape;386;gf714e84362_0_96"/>
          <p:cNvCxnSpPr>
            <a:stCxn id="387" idx="3"/>
          </p:cNvCxnSpPr>
          <p:nvPr/>
        </p:nvCxnSpPr>
        <p:spPr>
          <a:xfrm>
            <a:off x="1038928" y="2316596"/>
            <a:ext cx="1767900" cy="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7" name="Google Shape;387;gf714e84362_0_96"/>
          <p:cNvSpPr/>
          <p:nvPr/>
        </p:nvSpPr>
        <p:spPr>
          <a:xfrm>
            <a:off x="707128" y="2150696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gf714e84362_0_96"/>
          <p:cNvSpPr txBox="1"/>
          <p:nvPr/>
        </p:nvSpPr>
        <p:spPr>
          <a:xfrm>
            <a:off x="760745" y="2150696"/>
            <a:ext cx="196500" cy="27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616" r="-15627" b="-22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f714e84362_0_96"/>
          <p:cNvSpPr txBox="1"/>
          <p:nvPr/>
        </p:nvSpPr>
        <p:spPr>
          <a:xfrm>
            <a:off x="2855563" y="2150696"/>
            <a:ext cx="1896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6127" r="-16127" b="-22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f714e84362_0_96"/>
          <p:cNvSpPr txBox="1"/>
          <p:nvPr/>
        </p:nvSpPr>
        <p:spPr>
          <a:xfrm>
            <a:off x="3820918" y="1747397"/>
            <a:ext cx="99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gf714e84362_0_96"/>
          <p:cNvSpPr txBox="1"/>
          <p:nvPr/>
        </p:nvSpPr>
        <p:spPr>
          <a:xfrm>
            <a:off x="3820918" y="2117090"/>
            <a:ext cx="99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gf714e84362_0_96"/>
          <p:cNvSpPr txBox="1"/>
          <p:nvPr/>
        </p:nvSpPr>
        <p:spPr>
          <a:xfrm>
            <a:off x="3820918" y="2493442"/>
            <a:ext cx="99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gf714e84362_0_96"/>
          <p:cNvSpPr/>
          <p:nvPr/>
        </p:nvSpPr>
        <p:spPr>
          <a:xfrm>
            <a:off x="2805168" y="2150696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2E75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gf714e84362_0_96"/>
          <p:cNvSpPr/>
          <p:nvPr/>
        </p:nvSpPr>
        <p:spPr>
          <a:xfrm>
            <a:off x="1763090" y="1660438"/>
            <a:ext cx="323100" cy="323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gf714e84362_0_96"/>
          <p:cNvSpPr txBox="1"/>
          <p:nvPr/>
        </p:nvSpPr>
        <p:spPr>
          <a:xfrm>
            <a:off x="1886715" y="1707307"/>
            <a:ext cx="11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gf714e84362_0_96"/>
          <p:cNvSpPr/>
          <p:nvPr/>
        </p:nvSpPr>
        <p:spPr>
          <a:xfrm>
            <a:off x="1712629" y="2076639"/>
            <a:ext cx="412800" cy="3558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gf714e84362_0_96"/>
          <p:cNvSpPr/>
          <p:nvPr/>
        </p:nvSpPr>
        <p:spPr>
          <a:xfrm>
            <a:off x="1755300" y="2668896"/>
            <a:ext cx="343800" cy="345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gf714e84362_0_96"/>
          <p:cNvSpPr txBox="1"/>
          <p:nvPr/>
        </p:nvSpPr>
        <p:spPr>
          <a:xfrm>
            <a:off x="1832734" y="2203432"/>
            <a:ext cx="205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gf714e84362_0_96"/>
          <p:cNvSpPr txBox="1"/>
          <p:nvPr/>
        </p:nvSpPr>
        <p:spPr>
          <a:xfrm>
            <a:off x="1835266" y="2736820"/>
            <a:ext cx="205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gf714e84362_0_96"/>
          <p:cNvSpPr/>
          <p:nvPr/>
        </p:nvSpPr>
        <p:spPr>
          <a:xfrm>
            <a:off x="3532295" y="1834373"/>
            <a:ext cx="192600" cy="19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gf714e84362_0_96"/>
          <p:cNvSpPr/>
          <p:nvPr/>
        </p:nvSpPr>
        <p:spPr>
          <a:xfrm>
            <a:off x="3520563" y="2188565"/>
            <a:ext cx="216000" cy="186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gf714e84362_0_96"/>
          <p:cNvSpPr/>
          <p:nvPr/>
        </p:nvSpPr>
        <p:spPr>
          <a:xfrm>
            <a:off x="3531468" y="2576503"/>
            <a:ext cx="193200" cy="19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03" name="Google Shape;403;gf714e84362_0_96"/>
          <p:cNvGraphicFramePr/>
          <p:nvPr/>
        </p:nvGraphicFramePr>
        <p:xfrm>
          <a:off x="5974225" y="21739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4" name="Google Shape;404;gf714e84362_0_96"/>
          <p:cNvSpPr txBox="1"/>
          <p:nvPr/>
        </p:nvSpPr>
        <p:spPr>
          <a:xfrm>
            <a:off x="8037185" y="1900834"/>
            <a:ext cx="115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 (0-9)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gf714e84362_0_96"/>
          <p:cNvSpPr txBox="1"/>
          <p:nvPr/>
        </p:nvSpPr>
        <p:spPr>
          <a:xfrm>
            <a:off x="8393585" y="2332734"/>
            <a:ext cx="176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(10 - 14)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gf714e84362_0_96"/>
          <p:cNvSpPr txBox="1"/>
          <p:nvPr/>
        </p:nvSpPr>
        <p:spPr>
          <a:xfrm>
            <a:off x="8854424" y="2783525"/>
            <a:ext cx="1605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 (15 - 20)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gf714e84362_0_96"/>
          <p:cNvSpPr txBox="1"/>
          <p:nvPr/>
        </p:nvSpPr>
        <p:spPr>
          <a:xfrm>
            <a:off x="760745" y="3623171"/>
            <a:ext cx="196500" cy="27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616" r="-15627" b="-22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f714e84362_0_96"/>
          <p:cNvSpPr txBox="1"/>
          <p:nvPr/>
        </p:nvSpPr>
        <p:spPr>
          <a:xfrm>
            <a:off x="760745" y="4632271"/>
            <a:ext cx="196500" cy="27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616" r="-15627" b="-22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f714e84362_0_96"/>
          <p:cNvSpPr txBox="1"/>
          <p:nvPr/>
        </p:nvSpPr>
        <p:spPr>
          <a:xfrm>
            <a:off x="2854738" y="3623171"/>
            <a:ext cx="1896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6127" r="-16127" b="-22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f714e84362_0_96"/>
          <p:cNvSpPr txBox="1"/>
          <p:nvPr/>
        </p:nvSpPr>
        <p:spPr>
          <a:xfrm>
            <a:off x="2855563" y="4604821"/>
            <a:ext cx="1896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6127" r="-16127" b="-22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gf714e84362_0_96"/>
          <p:cNvCxnSpPr>
            <a:stCxn id="412" idx="3"/>
            <a:endCxn id="413" idx="1"/>
          </p:cNvCxnSpPr>
          <p:nvPr/>
        </p:nvCxnSpPr>
        <p:spPr>
          <a:xfrm>
            <a:off x="1038928" y="3789071"/>
            <a:ext cx="1765500" cy="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4" name="Google Shape;414;gf714e84362_0_96"/>
          <p:cNvCxnSpPr>
            <a:stCxn id="415" idx="3"/>
            <a:endCxn id="413" idx="1"/>
          </p:cNvCxnSpPr>
          <p:nvPr/>
        </p:nvCxnSpPr>
        <p:spPr>
          <a:xfrm rot="10800000" flipH="1">
            <a:off x="1038928" y="3788971"/>
            <a:ext cx="1765500" cy="100920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6" name="Google Shape;416;gf714e84362_0_96"/>
          <p:cNvCxnSpPr>
            <a:stCxn id="415" idx="3"/>
            <a:endCxn id="417" idx="1"/>
          </p:cNvCxnSpPr>
          <p:nvPr/>
        </p:nvCxnSpPr>
        <p:spPr>
          <a:xfrm rot="10800000" flipH="1">
            <a:off x="1038928" y="4770871"/>
            <a:ext cx="1766100" cy="2730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gf714e84362_0_96"/>
          <p:cNvSpPr/>
          <p:nvPr/>
        </p:nvSpPr>
        <p:spPr>
          <a:xfrm>
            <a:off x="1749738" y="3599384"/>
            <a:ext cx="343800" cy="345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gf714e84362_0_96"/>
          <p:cNvSpPr txBox="1"/>
          <p:nvPr/>
        </p:nvSpPr>
        <p:spPr>
          <a:xfrm>
            <a:off x="1829704" y="3667307"/>
            <a:ext cx="205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gf714e84362_0_96"/>
          <p:cNvSpPr/>
          <p:nvPr/>
        </p:nvSpPr>
        <p:spPr>
          <a:xfrm>
            <a:off x="1757465" y="4118413"/>
            <a:ext cx="323100" cy="323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gf714e84362_0_96"/>
          <p:cNvSpPr txBox="1"/>
          <p:nvPr/>
        </p:nvSpPr>
        <p:spPr>
          <a:xfrm>
            <a:off x="1881090" y="4165282"/>
            <a:ext cx="11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gf714e84362_0_96"/>
          <p:cNvSpPr/>
          <p:nvPr/>
        </p:nvSpPr>
        <p:spPr>
          <a:xfrm>
            <a:off x="1760490" y="4614663"/>
            <a:ext cx="323100" cy="323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gf714e84362_0_96"/>
          <p:cNvSpPr txBox="1"/>
          <p:nvPr/>
        </p:nvSpPr>
        <p:spPr>
          <a:xfrm>
            <a:off x="1884115" y="4661532"/>
            <a:ext cx="11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gf714e84362_0_96"/>
          <p:cNvSpPr/>
          <p:nvPr/>
        </p:nvSpPr>
        <p:spPr>
          <a:xfrm rot="10800000">
            <a:off x="1043200" y="4776208"/>
            <a:ext cx="1757680" cy="523043"/>
          </a:xfrm>
          <a:custGeom>
            <a:avLst/>
            <a:gdLst/>
            <a:ahLst/>
            <a:cxnLst/>
            <a:rect l="l" t="t" r="r" b="b"/>
            <a:pathLst>
              <a:path w="1757680" h="728980" extrusionOk="0">
                <a:moveTo>
                  <a:pt x="0" y="728980"/>
                </a:moveTo>
                <a:cubicBezTo>
                  <a:pt x="291676" y="364701"/>
                  <a:pt x="583353" y="423"/>
                  <a:pt x="876300" y="0"/>
                </a:cubicBezTo>
                <a:cubicBezTo>
                  <a:pt x="1169247" y="-423"/>
                  <a:pt x="1463463" y="363008"/>
                  <a:pt x="1757680" y="726440"/>
                </a:cubicBezTo>
              </a:path>
            </a:pathLst>
          </a:custGeom>
          <a:noFill/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gf714e84362_0_96"/>
          <p:cNvSpPr/>
          <p:nvPr/>
        </p:nvSpPr>
        <p:spPr>
          <a:xfrm>
            <a:off x="1732779" y="5072448"/>
            <a:ext cx="412800" cy="3558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gf714e84362_0_96"/>
          <p:cNvSpPr txBox="1"/>
          <p:nvPr/>
        </p:nvSpPr>
        <p:spPr>
          <a:xfrm>
            <a:off x="1852884" y="5199241"/>
            <a:ext cx="205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gf714e84362_0_96"/>
          <p:cNvSpPr/>
          <p:nvPr/>
        </p:nvSpPr>
        <p:spPr>
          <a:xfrm>
            <a:off x="1045553" y="3263070"/>
            <a:ext cx="1748892" cy="523043"/>
          </a:xfrm>
          <a:custGeom>
            <a:avLst/>
            <a:gdLst/>
            <a:ahLst/>
            <a:cxnLst/>
            <a:rect l="l" t="t" r="r" b="b"/>
            <a:pathLst>
              <a:path w="1757680" h="728980" extrusionOk="0">
                <a:moveTo>
                  <a:pt x="0" y="728980"/>
                </a:moveTo>
                <a:cubicBezTo>
                  <a:pt x="291676" y="364701"/>
                  <a:pt x="583353" y="423"/>
                  <a:pt x="876300" y="0"/>
                </a:cubicBezTo>
                <a:cubicBezTo>
                  <a:pt x="1169247" y="-423"/>
                  <a:pt x="1463463" y="363008"/>
                  <a:pt x="1757680" y="726440"/>
                </a:cubicBezTo>
              </a:path>
            </a:pathLst>
          </a:custGeom>
          <a:noFill/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gf714e84362_0_96"/>
          <p:cNvSpPr/>
          <p:nvPr/>
        </p:nvSpPr>
        <p:spPr>
          <a:xfrm>
            <a:off x="1736923" y="3130868"/>
            <a:ext cx="323100" cy="323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gf714e84362_0_96"/>
          <p:cNvSpPr txBox="1"/>
          <p:nvPr/>
        </p:nvSpPr>
        <p:spPr>
          <a:xfrm>
            <a:off x="1843415" y="3199395"/>
            <a:ext cx="11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30" name="Google Shape;430;gf714e84362_0_96"/>
          <p:cNvGraphicFramePr/>
          <p:nvPr/>
        </p:nvGraphicFramePr>
        <p:xfrm>
          <a:off x="6050425" y="22501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1" name="Google Shape;431;gf714e84362_0_96"/>
          <p:cNvGraphicFramePr/>
          <p:nvPr/>
        </p:nvGraphicFramePr>
        <p:xfrm>
          <a:off x="6126625" y="23263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2" name="Google Shape;432;gf714e84362_0_96"/>
          <p:cNvGraphicFramePr/>
          <p:nvPr/>
        </p:nvGraphicFramePr>
        <p:xfrm>
          <a:off x="6202825" y="24025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CACA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3" name="Google Shape;433;gf714e84362_0_96"/>
          <p:cNvGraphicFramePr/>
          <p:nvPr/>
        </p:nvGraphicFramePr>
        <p:xfrm>
          <a:off x="6279025" y="24787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4" name="Google Shape;434;gf714e84362_0_96"/>
          <p:cNvGraphicFramePr/>
          <p:nvPr/>
        </p:nvGraphicFramePr>
        <p:xfrm>
          <a:off x="6355225" y="25549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5" name="Google Shape;435;gf714e84362_0_96"/>
          <p:cNvGraphicFramePr/>
          <p:nvPr/>
        </p:nvGraphicFramePr>
        <p:xfrm>
          <a:off x="6431425" y="26311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6" name="Google Shape;436;gf714e84362_0_96"/>
          <p:cNvGraphicFramePr/>
          <p:nvPr/>
        </p:nvGraphicFramePr>
        <p:xfrm>
          <a:off x="6507625" y="27073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7" name="Google Shape;437;gf714e84362_0_96"/>
          <p:cNvGraphicFramePr/>
          <p:nvPr/>
        </p:nvGraphicFramePr>
        <p:xfrm>
          <a:off x="6583825" y="27835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8" name="Google Shape;438;gf714e84362_0_96"/>
          <p:cNvGraphicFramePr/>
          <p:nvPr/>
        </p:nvGraphicFramePr>
        <p:xfrm>
          <a:off x="6660025" y="28597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9" name="Google Shape;439;gf714e84362_0_96"/>
          <p:cNvGraphicFramePr/>
          <p:nvPr/>
        </p:nvGraphicFramePr>
        <p:xfrm>
          <a:off x="6736225" y="29359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0" name="Google Shape;440;gf714e84362_0_96"/>
          <p:cNvGraphicFramePr/>
          <p:nvPr/>
        </p:nvGraphicFramePr>
        <p:xfrm>
          <a:off x="6812425" y="30121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1" name="Google Shape;441;gf714e84362_0_96"/>
          <p:cNvGraphicFramePr/>
          <p:nvPr/>
        </p:nvGraphicFramePr>
        <p:xfrm>
          <a:off x="6888625" y="3088337"/>
          <a:ext cx="1914250" cy="198105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2" name="Google Shape;442;gf714e84362_0_96"/>
          <p:cNvSpPr/>
          <p:nvPr/>
        </p:nvSpPr>
        <p:spPr>
          <a:xfrm>
            <a:off x="4901575" y="2852700"/>
            <a:ext cx="642000" cy="1305000"/>
          </a:xfrm>
          <a:prstGeom prst="rightArrow">
            <a:avLst>
              <a:gd name="adj1" fmla="val 44564"/>
              <a:gd name="adj2" fmla="val 5534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gf714e84362_0_96"/>
          <p:cNvGrpSpPr/>
          <p:nvPr/>
        </p:nvGrpSpPr>
        <p:grpSpPr>
          <a:xfrm>
            <a:off x="835482" y="2226787"/>
            <a:ext cx="2292081" cy="252847"/>
            <a:chOff x="1060518" y="1952127"/>
            <a:chExt cx="2292081" cy="252847"/>
          </a:xfrm>
        </p:grpSpPr>
        <p:sp>
          <p:nvSpPr>
            <p:cNvPr id="444" name="Google Shape;444;gf714e84362_0_96"/>
            <p:cNvSpPr txBox="1"/>
            <p:nvPr/>
          </p:nvSpPr>
          <p:spPr>
            <a:xfrm>
              <a:off x="1060518" y="1958753"/>
              <a:ext cx="2052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" name="Google Shape;445;gf714e84362_0_96"/>
            <p:cNvSpPr txBox="1"/>
            <p:nvPr/>
          </p:nvSpPr>
          <p:spPr>
            <a:xfrm>
              <a:off x="3147391" y="1952127"/>
              <a:ext cx="2052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46" name="Google Shape;446;gf714e84362_0_96"/>
          <p:cNvGrpSpPr/>
          <p:nvPr/>
        </p:nvGrpSpPr>
        <p:grpSpPr>
          <a:xfrm>
            <a:off x="835482" y="3707127"/>
            <a:ext cx="2292081" cy="252847"/>
            <a:chOff x="1060518" y="1952127"/>
            <a:chExt cx="2292081" cy="252847"/>
          </a:xfrm>
        </p:grpSpPr>
        <p:sp>
          <p:nvSpPr>
            <p:cNvPr id="447" name="Google Shape;447;gf714e84362_0_96"/>
            <p:cNvSpPr txBox="1"/>
            <p:nvPr/>
          </p:nvSpPr>
          <p:spPr>
            <a:xfrm>
              <a:off x="1060518" y="1958753"/>
              <a:ext cx="2052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" name="Google Shape;448;gf714e84362_0_96"/>
            <p:cNvSpPr txBox="1"/>
            <p:nvPr/>
          </p:nvSpPr>
          <p:spPr>
            <a:xfrm>
              <a:off x="3147391" y="1952127"/>
              <a:ext cx="2052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49" name="Google Shape;449;gf714e84362_0_96"/>
          <p:cNvGrpSpPr/>
          <p:nvPr/>
        </p:nvGrpSpPr>
        <p:grpSpPr>
          <a:xfrm>
            <a:off x="828856" y="4693508"/>
            <a:ext cx="2292081" cy="279351"/>
            <a:chOff x="1053892" y="1918997"/>
            <a:chExt cx="2292081" cy="279351"/>
          </a:xfrm>
        </p:grpSpPr>
        <p:sp>
          <p:nvSpPr>
            <p:cNvPr id="450" name="Google Shape;450;gf714e84362_0_96"/>
            <p:cNvSpPr txBox="1"/>
            <p:nvPr/>
          </p:nvSpPr>
          <p:spPr>
            <a:xfrm>
              <a:off x="1053892" y="1952127"/>
              <a:ext cx="2052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gf714e84362_0_96"/>
            <p:cNvSpPr txBox="1"/>
            <p:nvPr/>
          </p:nvSpPr>
          <p:spPr>
            <a:xfrm>
              <a:off x="3140765" y="1918997"/>
              <a:ext cx="2052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2" name="Google Shape;412;gf714e84362_0_96"/>
          <p:cNvSpPr/>
          <p:nvPr/>
        </p:nvSpPr>
        <p:spPr>
          <a:xfrm>
            <a:off x="707128" y="3623171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gf714e84362_0_96"/>
          <p:cNvSpPr/>
          <p:nvPr/>
        </p:nvSpPr>
        <p:spPr>
          <a:xfrm>
            <a:off x="707128" y="4632271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gf714e84362_0_96"/>
          <p:cNvSpPr/>
          <p:nvPr/>
        </p:nvSpPr>
        <p:spPr>
          <a:xfrm>
            <a:off x="2804343" y="3623171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2E75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gf714e84362_0_96"/>
          <p:cNvSpPr/>
          <p:nvPr/>
        </p:nvSpPr>
        <p:spPr>
          <a:xfrm>
            <a:off x="2805168" y="4604821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2E75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9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9"/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3. Framework1 – Before Encoding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p9"/>
          <p:cNvGraphicFramePr/>
          <p:nvPr/>
        </p:nvGraphicFramePr>
        <p:xfrm>
          <a:off x="1071444" y="1259536"/>
          <a:ext cx="1438050" cy="1219240"/>
        </p:xfrm>
        <a:graphic>
          <a:graphicData uri="http://schemas.openxmlformats.org/drawingml/2006/table">
            <a:tbl>
              <a:tblPr firstRow="1" bandRow="1">
                <a:noFill/>
                <a:tableStyleId>{83F3E312-451A-422F-BC87-233E39389E87}</a:tableStyleId>
              </a:tblPr>
              <a:tblGrid>
                <a:gridCol w="4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3.5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4.5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0" name="Google Shape;460;p9"/>
          <p:cNvSpPr txBox="1"/>
          <p:nvPr/>
        </p:nvSpPr>
        <p:spPr>
          <a:xfrm>
            <a:off x="1071444" y="2470880"/>
            <a:ext cx="14380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(Rating)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1" name="Google Shape;461;p9"/>
          <p:cNvCxnSpPr>
            <a:endCxn id="462" idx="2"/>
          </p:cNvCxnSpPr>
          <p:nvPr/>
        </p:nvCxnSpPr>
        <p:spPr>
          <a:xfrm>
            <a:off x="2509463" y="1869011"/>
            <a:ext cx="1016100" cy="1675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63" name="Google Shape;463;p9"/>
          <p:cNvGrpSpPr/>
          <p:nvPr/>
        </p:nvGrpSpPr>
        <p:grpSpPr>
          <a:xfrm>
            <a:off x="9640542" y="3337492"/>
            <a:ext cx="960575" cy="678249"/>
            <a:chOff x="10194198" y="3789174"/>
            <a:chExt cx="960575" cy="678249"/>
          </a:xfrm>
        </p:grpSpPr>
        <p:sp>
          <p:nvSpPr>
            <p:cNvPr id="464" name="Google Shape;464;p9"/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Prediction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65" name="Google Shape;465;p9"/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466" name="Google Shape;466;p9"/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rgbClr val="F4B08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7" name="Google Shape;467;p9"/>
              <p:cNvSpPr txBox="1"/>
              <p:nvPr/>
            </p:nvSpPr>
            <p:spPr>
              <a:xfrm>
                <a:off x="10506590" y="3654166"/>
                <a:ext cx="364202" cy="276999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l="-11860" t="-24437" r="-45758" b="-28882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 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8" name="Google Shape;468;p9"/>
          <p:cNvGrpSpPr/>
          <p:nvPr/>
        </p:nvGrpSpPr>
        <p:grpSpPr>
          <a:xfrm>
            <a:off x="9903963" y="2058734"/>
            <a:ext cx="413173" cy="413173"/>
            <a:chOff x="10467900" y="2664429"/>
            <a:chExt cx="413173" cy="413173"/>
          </a:xfrm>
        </p:grpSpPr>
        <p:sp>
          <p:nvSpPr>
            <p:cNvPr id="469" name="Google Shape;469;p9"/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rgbClr val="D8E2F3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0" name="Google Shape;470;p9"/>
            <p:cNvSpPr txBox="1"/>
            <p:nvPr/>
          </p:nvSpPr>
          <p:spPr>
            <a:xfrm>
              <a:off x="10492384" y="2679817"/>
              <a:ext cx="344518" cy="2769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068" r="-7138" b="-26082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1" name="Google Shape;471;p9"/>
          <p:cNvCxnSpPr>
            <a:stCxn id="469" idx="4"/>
            <a:endCxn id="466" idx="0"/>
          </p:cNvCxnSpPr>
          <p:nvPr/>
        </p:nvCxnSpPr>
        <p:spPr>
          <a:xfrm>
            <a:off x="10110549" y="2471907"/>
            <a:ext cx="10200" cy="865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2" name="Google Shape;472;p9"/>
          <p:cNvSpPr txBox="1"/>
          <p:nvPr/>
        </p:nvSpPr>
        <p:spPr>
          <a:xfrm>
            <a:off x="9616238" y="1690518"/>
            <a:ext cx="960575" cy="37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3" name="Google Shape;473;p9"/>
          <p:cNvGrpSpPr/>
          <p:nvPr/>
        </p:nvGrpSpPr>
        <p:grpSpPr>
          <a:xfrm>
            <a:off x="7796561" y="2995103"/>
            <a:ext cx="1297944" cy="1098813"/>
            <a:chOff x="4790529" y="1681652"/>
            <a:chExt cx="1297944" cy="1098813"/>
          </a:xfrm>
        </p:grpSpPr>
        <p:sp>
          <p:nvSpPr>
            <p:cNvPr id="474" name="Google Shape;474;p9"/>
            <p:cNvSpPr/>
            <p:nvPr/>
          </p:nvSpPr>
          <p:spPr>
            <a:xfrm rot="-5400000">
              <a:off x="4890094" y="1582087"/>
              <a:ext cx="1098813" cy="1297944"/>
            </a:xfrm>
            <a:prstGeom prst="trapezoid">
              <a:avLst>
                <a:gd name="adj" fmla="val 25000"/>
              </a:avLst>
            </a:prstGeom>
            <a:solidFill>
              <a:srgbClr val="DBDBD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9"/>
            <p:cNvSpPr txBox="1"/>
            <p:nvPr/>
          </p:nvSpPr>
          <p:spPr>
            <a:xfrm>
              <a:off x="4823285" y="1892765"/>
              <a:ext cx="12333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GCMC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Decoder</a:t>
              </a: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76" name="Google Shape;476;p9"/>
          <p:cNvCxnSpPr>
            <a:stCxn id="474" idx="2"/>
            <a:endCxn id="466" idx="2"/>
          </p:cNvCxnSpPr>
          <p:nvPr/>
        </p:nvCxnSpPr>
        <p:spPr>
          <a:xfrm rot="10800000" flipH="1">
            <a:off x="9094505" y="3544210"/>
            <a:ext cx="8196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477" name="Google Shape;477;p9"/>
          <p:cNvGraphicFramePr/>
          <p:nvPr/>
        </p:nvGraphicFramePr>
        <p:xfrm>
          <a:off x="1071444" y="2935553"/>
          <a:ext cx="1438050" cy="1219240"/>
        </p:xfrm>
        <a:graphic>
          <a:graphicData uri="http://schemas.openxmlformats.org/drawingml/2006/table">
            <a:tbl>
              <a:tblPr firstRow="1" bandRow="1">
                <a:noFill/>
                <a:tableStyleId>{83F3E312-451A-422F-BC87-233E39389E87}</a:tableStyleId>
              </a:tblPr>
              <a:tblGrid>
                <a:gridCol w="4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8" name="Google Shape;478;p9"/>
          <p:cNvSpPr txBox="1"/>
          <p:nvPr/>
        </p:nvSpPr>
        <p:spPr>
          <a:xfrm>
            <a:off x="1071444" y="4146897"/>
            <a:ext cx="14380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(Sentiment)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9" name="Google Shape;479;p9"/>
          <p:cNvCxnSpPr>
            <a:endCxn id="462" idx="2"/>
          </p:cNvCxnSpPr>
          <p:nvPr/>
        </p:nvCxnSpPr>
        <p:spPr>
          <a:xfrm rot="10800000" flipH="1">
            <a:off x="2509463" y="3544511"/>
            <a:ext cx="10161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80" name="Google Shape;480;p9"/>
          <p:cNvGrpSpPr/>
          <p:nvPr/>
        </p:nvGrpSpPr>
        <p:grpSpPr>
          <a:xfrm>
            <a:off x="3525563" y="2995104"/>
            <a:ext cx="1297944" cy="1098813"/>
            <a:chOff x="2425947" y="1685463"/>
            <a:chExt cx="1297944" cy="1098813"/>
          </a:xfrm>
        </p:grpSpPr>
        <p:sp>
          <p:nvSpPr>
            <p:cNvPr id="462" name="Google Shape;462;p9"/>
            <p:cNvSpPr/>
            <p:nvPr/>
          </p:nvSpPr>
          <p:spPr>
            <a:xfrm rot="5400000">
              <a:off x="2525512" y="1585898"/>
              <a:ext cx="1098813" cy="1297944"/>
            </a:xfrm>
            <a:prstGeom prst="trapezoid">
              <a:avLst>
                <a:gd name="adj" fmla="val 25000"/>
              </a:avLst>
            </a:prstGeom>
            <a:solidFill>
              <a:srgbClr val="DBDBD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9"/>
            <p:cNvSpPr txBox="1"/>
            <p:nvPr/>
          </p:nvSpPr>
          <p:spPr>
            <a:xfrm>
              <a:off x="2457204" y="1892765"/>
              <a:ext cx="12333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GCMC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Encoder</a:t>
              </a: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aphicFrame>
        <p:nvGraphicFramePr>
          <p:cNvPr id="482" name="Google Shape;482;p9"/>
          <p:cNvGraphicFramePr/>
          <p:nvPr/>
        </p:nvGraphicFramePr>
        <p:xfrm>
          <a:off x="1071444" y="4635190"/>
          <a:ext cx="1438050" cy="1219240"/>
        </p:xfrm>
        <a:graphic>
          <a:graphicData uri="http://schemas.openxmlformats.org/drawingml/2006/table">
            <a:tbl>
              <a:tblPr firstRow="1" bandRow="1">
                <a:noFill/>
                <a:tableStyleId>{83F3E312-451A-422F-BC87-233E39389E87}</a:tableStyleId>
              </a:tblPr>
              <a:tblGrid>
                <a:gridCol w="4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3" name="Google Shape;483;p9"/>
          <p:cNvSpPr txBox="1"/>
          <p:nvPr/>
        </p:nvSpPr>
        <p:spPr>
          <a:xfrm>
            <a:off x="1071444" y="5846534"/>
            <a:ext cx="14380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(Emotion)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4" name="Google Shape;484;p9"/>
          <p:cNvCxnSpPr>
            <a:endCxn id="462" idx="2"/>
          </p:cNvCxnSpPr>
          <p:nvPr/>
        </p:nvCxnSpPr>
        <p:spPr>
          <a:xfrm rot="10800000" flipH="1">
            <a:off x="2509463" y="3544511"/>
            <a:ext cx="1016100" cy="170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5" name="Google Shape;485;p9"/>
          <p:cNvCxnSpPr>
            <a:stCxn id="462" idx="0"/>
          </p:cNvCxnSpPr>
          <p:nvPr/>
        </p:nvCxnSpPr>
        <p:spPr>
          <a:xfrm>
            <a:off x="4823507" y="3544511"/>
            <a:ext cx="8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86" name="Google Shape;486;p9"/>
          <p:cNvGrpSpPr/>
          <p:nvPr/>
        </p:nvGrpSpPr>
        <p:grpSpPr>
          <a:xfrm>
            <a:off x="5590997" y="2867663"/>
            <a:ext cx="1438074" cy="636988"/>
            <a:chOff x="4098497" y="1485263"/>
            <a:chExt cx="1438074" cy="636988"/>
          </a:xfrm>
        </p:grpSpPr>
        <p:grpSp>
          <p:nvGrpSpPr>
            <p:cNvPr id="487" name="Google Shape;487;p9"/>
            <p:cNvGrpSpPr/>
            <p:nvPr/>
          </p:nvGrpSpPr>
          <p:grpSpPr>
            <a:xfrm>
              <a:off x="4206426" y="1783957"/>
              <a:ext cx="1222578" cy="338294"/>
              <a:chOff x="4206426" y="1892765"/>
              <a:chExt cx="1222578" cy="338294"/>
            </a:xfrm>
          </p:grpSpPr>
          <p:sp>
            <p:nvSpPr>
              <p:cNvPr id="488" name="Google Shape;488;p9"/>
              <p:cNvSpPr/>
              <p:nvPr/>
            </p:nvSpPr>
            <p:spPr>
              <a:xfrm>
                <a:off x="4206426" y="1892765"/>
                <a:ext cx="1222578" cy="338294"/>
              </a:xfrm>
              <a:prstGeom prst="roundRect">
                <a:avLst>
                  <a:gd name="adj" fmla="val 50000"/>
                </a:avLst>
              </a:prstGeom>
              <a:solidFill>
                <a:srgbClr val="D8E2F3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4297440" y="1969421"/>
                <a:ext cx="169141" cy="16914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4515202" y="1969421"/>
                <a:ext cx="169141" cy="16914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4732964" y="1969421"/>
                <a:ext cx="169141" cy="16914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4955559" y="1969421"/>
                <a:ext cx="169141" cy="16914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3" name="Google Shape;493;p9"/>
              <p:cNvSpPr/>
              <p:nvPr/>
            </p:nvSpPr>
            <p:spPr>
              <a:xfrm>
                <a:off x="5176576" y="1969421"/>
                <a:ext cx="169141" cy="169141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94" name="Google Shape;494;p9"/>
            <p:cNvSpPr txBox="1"/>
            <p:nvPr/>
          </p:nvSpPr>
          <p:spPr>
            <a:xfrm>
              <a:off x="4098497" y="1485263"/>
              <a:ext cx="14380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embedding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95" name="Google Shape;495;p9"/>
          <p:cNvGrpSpPr/>
          <p:nvPr/>
        </p:nvGrpSpPr>
        <p:grpSpPr>
          <a:xfrm>
            <a:off x="5590997" y="3586414"/>
            <a:ext cx="1438074" cy="610451"/>
            <a:chOff x="4098497" y="2344222"/>
            <a:chExt cx="1438074" cy="610451"/>
          </a:xfrm>
        </p:grpSpPr>
        <p:grpSp>
          <p:nvGrpSpPr>
            <p:cNvPr id="496" name="Google Shape;496;p9"/>
            <p:cNvGrpSpPr/>
            <p:nvPr/>
          </p:nvGrpSpPr>
          <p:grpSpPr>
            <a:xfrm>
              <a:off x="4206426" y="2344222"/>
              <a:ext cx="1222578" cy="338294"/>
              <a:chOff x="4206426" y="1892765"/>
              <a:chExt cx="1222578" cy="338294"/>
            </a:xfrm>
          </p:grpSpPr>
          <p:sp>
            <p:nvSpPr>
              <p:cNvPr id="497" name="Google Shape;497;p9"/>
              <p:cNvSpPr/>
              <p:nvPr/>
            </p:nvSpPr>
            <p:spPr>
              <a:xfrm>
                <a:off x="4206426" y="1892765"/>
                <a:ext cx="1222578" cy="338294"/>
              </a:xfrm>
              <a:prstGeom prst="roundRect">
                <a:avLst>
                  <a:gd name="adj" fmla="val 50000"/>
                </a:avLst>
              </a:prstGeom>
              <a:solidFill>
                <a:srgbClr val="E1EFD8"/>
              </a:solidFill>
              <a:ln w="127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8" name="Google Shape;498;p9"/>
              <p:cNvSpPr/>
              <p:nvPr/>
            </p:nvSpPr>
            <p:spPr>
              <a:xfrm>
                <a:off x="4297440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 w="127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9" name="Google Shape;499;p9"/>
              <p:cNvSpPr/>
              <p:nvPr/>
            </p:nvSpPr>
            <p:spPr>
              <a:xfrm>
                <a:off x="4515202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 w="127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0" name="Google Shape;500;p9"/>
              <p:cNvSpPr/>
              <p:nvPr/>
            </p:nvSpPr>
            <p:spPr>
              <a:xfrm>
                <a:off x="4732964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 w="127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1" name="Google Shape;501;p9"/>
              <p:cNvSpPr/>
              <p:nvPr/>
            </p:nvSpPr>
            <p:spPr>
              <a:xfrm>
                <a:off x="4955559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 w="127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2" name="Google Shape;502;p9"/>
              <p:cNvSpPr/>
              <p:nvPr/>
            </p:nvSpPr>
            <p:spPr>
              <a:xfrm>
                <a:off x="5176576" y="1969421"/>
                <a:ext cx="169141" cy="169141"/>
              </a:xfrm>
              <a:prstGeom prst="ellipse">
                <a:avLst/>
              </a:prstGeom>
              <a:solidFill>
                <a:schemeClr val="accent6"/>
              </a:solidFill>
              <a:ln w="127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03" name="Google Shape;503;p9"/>
            <p:cNvSpPr txBox="1"/>
            <p:nvPr/>
          </p:nvSpPr>
          <p:spPr>
            <a:xfrm>
              <a:off x="4098497" y="2646896"/>
              <a:ext cx="14380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 embedding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04" name="Google Shape;504;p9"/>
          <p:cNvCxnSpPr>
            <a:endCxn id="474" idx="0"/>
          </p:cNvCxnSpPr>
          <p:nvPr/>
        </p:nvCxnSpPr>
        <p:spPr>
          <a:xfrm>
            <a:off x="6921461" y="3537910"/>
            <a:ext cx="875100" cy="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5" name="Google Shape;505;p9"/>
          <p:cNvSpPr/>
          <p:nvPr/>
        </p:nvSpPr>
        <p:spPr>
          <a:xfrm>
            <a:off x="981456" y="1182781"/>
            <a:ext cx="9595357" cy="49715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9"/>
          <p:cNvSpPr txBox="1"/>
          <p:nvPr/>
        </p:nvSpPr>
        <p:spPr>
          <a:xfrm>
            <a:off x="3439166" y="6222519"/>
            <a:ext cx="53136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multi-relation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GCMC framework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8cab38f0e_0_0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f8cab38f0e_0_0"/>
          <p:cNvSpPr txBox="1"/>
          <p:nvPr/>
        </p:nvSpPr>
        <p:spPr>
          <a:xfrm>
            <a:off x="61994" y="152419"/>
            <a:ext cx="1212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3. Framework1 – Before Encoding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f8cab38f0e_0_0"/>
          <p:cNvSpPr/>
          <p:nvPr/>
        </p:nvSpPr>
        <p:spPr>
          <a:xfrm>
            <a:off x="1047488" y="1805893"/>
            <a:ext cx="1757680" cy="523043"/>
          </a:xfrm>
          <a:custGeom>
            <a:avLst/>
            <a:gdLst/>
            <a:ahLst/>
            <a:cxnLst/>
            <a:rect l="l" t="t" r="r" b="b"/>
            <a:pathLst>
              <a:path w="1757680" h="728980" extrusionOk="0">
                <a:moveTo>
                  <a:pt x="0" y="728980"/>
                </a:moveTo>
                <a:cubicBezTo>
                  <a:pt x="291676" y="364701"/>
                  <a:pt x="583353" y="423"/>
                  <a:pt x="876300" y="0"/>
                </a:cubicBezTo>
                <a:cubicBezTo>
                  <a:pt x="1169247" y="-423"/>
                  <a:pt x="1463463" y="363008"/>
                  <a:pt x="1757680" y="726440"/>
                </a:cubicBezTo>
              </a:path>
            </a:pathLst>
          </a:custGeom>
          <a:noFill/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gf8cab38f0e_0_0"/>
          <p:cNvSpPr/>
          <p:nvPr/>
        </p:nvSpPr>
        <p:spPr>
          <a:xfrm rot="10800000">
            <a:off x="1047488" y="2307633"/>
            <a:ext cx="1757680" cy="523043"/>
          </a:xfrm>
          <a:custGeom>
            <a:avLst/>
            <a:gdLst/>
            <a:ahLst/>
            <a:cxnLst/>
            <a:rect l="l" t="t" r="r" b="b"/>
            <a:pathLst>
              <a:path w="1757680" h="728980" extrusionOk="0">
                <a:moveTo>
                  <a:pt x="0" y="728980"/>
                </a:moveTo>
                <a:cubicBezTo>
                  <a:pt x="291676" y="364701"/>
                  <a:pt x="583353" y="423"/>
                  <a:pt x="876300" y="0"/>
                </a:cubicBezTo>
                <a:cubicBezTo>
                  <a:pt x="1169247" y="-423"/>
                  <a:pt x="1463463" y="363008"/>
                  <a:pt x="1757680" y="726440"/>
                </a:cubicBezTo>
              </a:path>
            </a:pathLst>
          </a:custGeom>
          <a:noFill/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6" name="Google Shape;516;gf8cab38f0e_0_0"/>
          <p:cNvCxnSpPr>
            <a:stCxn id="517" idx="3"/>
          </p:cNvCxnSpPr>
          <p:nvPr/>
        </p:nvCxnSpPr>
        <p:spPr>
          <a:xfrm>
            <a:off x="1038928" y="2316596"/>
            <a:ext cx="1767900" cy="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7" name="Google Shape;517;gf8cab38f0e_0_0"/>
          <p:cNvSpPr/>
          <p:nvPr/>
        </p:nvSpPr>
        <p:spPr>
          <a:xfrm>
            <a:off x="707128" y="2150696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gf8cab38f0e_0_0"/>
          <p:cNvSpPr txBox="1"/>
          <p:nvPr/>
        </p:nvSpPr>
        <p:spPr>
          <a:xfrm>
            <a:off x="760745" y="2150696"/>
            <a:ext cx="196500" cy="27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618" r="-15618" b="-22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f8cab38f0e_0_0"/>
          <p:cNvSpPr txBox="1"/>
          <p:nvPr/>
        </p:nvSpPr>
        <p:spPr>
          <a:xfrm>
            <a:off x="3820918" y="1747397"/>
            <a:ext cx="99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gf8cab38f0e_0_0"/>
          <p:cNvSpPr txBox="1"/>
          <p:nvPr/>
        </p:nvSpPr>
        <p:spPr>
          <a:xfrm>
            <a:off x="3820918" y="2117090"/>
            <a:ext cx="99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gf8cab38f0e_0_0"/>
          <p:cNvSpPr txBox="1"/>
          <p:nvPr/>
        </p:nvSpPr>
        <p:spPr>
          <a:xfrm>
            <a:off x="3820918" y="2493442"/>
            <a:ext cx="99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gf8cab38f0e_0_0"/>
          <p:cNvSpPr/>
          <p:nvPr/>
        </p:nvSpPr>
        <p:spPr>
          <a:xfrm>
            <a:off x="1763090" y="1660438"/>
            <a:ext cx="323100" cy="323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gf8cab38f0e_0_0"/>
          <p:cNvSpPr txBox="1"/>
          <p:nvPr/>
        </p:nvSpPr>
        <p:spPr>
          <a:xfrm>
            <a:off x="1886715" y="1707307"/>
            <a:ext cx="11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gf8cab38f0e_0_0"/>
          <p:cNvSpPr/>
          <p:nvPr/>
        </p:nvSpPr>
        <p:spPr>
          <a:xfrm>
            <a:off x="1712629" y="2076639"/>
            <a:ext cx="412800" cy="3558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gf8cab38f0e_0_0"/>
          <p:cNvSpPr/>
          <p:nvPr/>
        </p:nvSpPr>
        <p:spPr>
          <a:xfrm>
            <a:off x="1755300" y="2668896"/>
            <a:ext cx="343800" cy="345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gf8cab38f0e_0_0"/>
          <p:cNvSpPr txBox="1"/>
          <p:nvPr/>
        </p:nvSpPr>
        <p:spPr>
          <a:xfrm>
            <a:off x="1832734" y="2203432"/>
            <a:ext cx="205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gf8cab38f0e_0_0"/>
          <p:cNvSpPr txBox="1"/>
          <p:nvPr/>
        </p:nvSpPr>
        <p:spPr>
          <a:xfrm>
            <a:off x="1835266" y="2736820"/>
            <a:ext cx="205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gf8cab38f0e_0_0"/>
          <p:cNvSpPr/>
          <p:nvPr/>
        </p:nvSpPr>
        <p:spPr>
          <a:xfrm>
            <a:off x="3532295" y="1834373"/>
            <a:ext cx="192600" cy="19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gf8cab38f0e_0_0"/>
          <p:cNvSpPr/>
          <p:nvPr/>
        </p:nvSpPr>
        <p:spPr>
          <a:xfrm>
            <a:off x="3520563" y="2188565"/>
            <a:ext cx="216000" cy="186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gf8cab38f0e_0_0"/>
          <p:cNvSpPr/>
          <p:nvPr/>
        </p:nvSpPr>
        <p:spPr>
          <a:xfrm>
            <a:off x="3531468" y="2576503"/>
            <a:ext cx="193200" cy="19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gf8cab38f0e_0_0"/>
          <p:cNvSpPr txBox="1"/>
          <p:nvPr/>
        </p:nvSpPr>
        <p:spPr>
          <a:xfrm>
            <a:off x="760745" y="3623171"/>
            <a:ext cx="196500" cy="27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618" r="-15618" b="-22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f8cab38f0e_0_0"/>
          <p:cNvSpPr txBox="1"/>
          <p:nvPr/>
        </p:nvSpPr>
        <p:spPr>
          <a:xfrm>
            <a:off x="760745" y="4632271"/>
            <a:ext cx="196500" cy="27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618" r="-15618" b="-22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f8cab38f0e_0_0"/>
          <p:cNvSpPr txBox="1"/>
          <p:nvPr/>
        </p:nvSpPr>
        <p:spPr>
          <a:xfrm>
            <a:off x="2854738" y="3623171"/>
            <a:ext cx="1896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6129" r="-16119" b="-22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f8cab38f0e_0_0"/>
          <p:cNvSpPr txBox="1"/>
          <p:nvPr/>
        </p:nvSpPr>
        <p:spPr>
          <a:xfrm>
            <a:off x="2855563" y="4604821"/>
            <a:ext cx="1896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6129" r="-16119" b="-22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gf8cab38f0e_0_0"/>
          <p:cNvCxnSpPr>
            <a:stCxn id="539" idx="3"/>
            <a:endCxn id="540" idx="1"/>
          </p:cNvCxnSpPr>
          <p:nvPr/>
        </p:nvCxnSpPr>
        <p:spPr>
          <a:xfrm>
            <a:off x="1038928" y="3789071"/>
            <a:ext cx="1765500" cy="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1" name="Google Shape;541;gf8cab38f0e_0_0"/>
          <p:cNvCxnSpPr>
            <a:stCxn id="542" idx="3"/>
            <a:endCxn id="540" idx="1"/>
          </p:cNvCxnSpPr>
          <p:nvPr/>
        </p:nvCxnSpPr>
        <p:spPr>
          <a:xfrm rot="10800000" flipH="1">
            <a:off x="1038928" y="3788971"/>
            <a:ext cx="1765500" cy="100920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3" name="Google Shape;543;gf8cab38f0e_0_0"/>
          <p:cNvCxnSpPr>
            <a:stCxn id="542" idx="3"/>
            <a:endCxn id="544" idx="1"/>
          </p:cNvCxnSpPr>
          <p:nvPr/>
        </p:nvCxnSpPr>
        <p:spPr>
          <a:xfrm rot="10800000" flipH="1">
            <a:off x="1038928" y="4770871"/>
            <a:ext cx="1766100" cy="2730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5" name="Google Shape;545;gf8cab38f0e_0_0"/>
          <p:cNvSpPr/>
          <p:nvPr/>
        </p:nvSpPr>
        <p:spPr>
          <a:xfrm>
            <a:off x="1749738" y="3599384"/>
            <a:ext cx="343800" cy="345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gf8cab38f0e_0_0"/>
          <p:cNvSpPr txBox="1"/>
          <p:nvPr/>
        </p:nvSpPr>
        <p:spPr>
          <a:xfrm>
            <a:off x="1829704" y="3667307"/>
            <a:ext cx="205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gf8cab38f0e_0_0"/>
          <p:cNvSpPr/>
          <p:nvPr/>
        </p:nvSpPr>
        <p:spPr>
          <a:xfrm>
            <a:off x="1757465" y="4118413"/>
            <a:ext cx="323100" cy="323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gf8cab38f0e_0_0"/>
          <p:cNvSpPr txBox="1"/>
          <p:nvPr/>
        </p:nvSpPr>
        <p:spPr>
          <a:xfrm>
            <a:off x="1881090" y="4165282"/>
            <a:ext cx="11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gf8cab38f0e_0_0"/>
          <p:cNvSpPr/>
          <p:nvPr/>
        </p:nvSpPr>
        <p:spPr>
          <a:xfrm>
            <a:off x="1760490" y="4614663"/>
            <a:ext cx="323100" cy="323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gf8cab38f0e_0_0"/>
          <p:cNvSpPr txBox="1"/>
          <p:nvPr/>
        </p:nvSpPr>
        <p:spPr>
          <a:xfrm>
            <a:off x="1884115" y="4661532"/>
            <a:ext cx="11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gf8cab38f0e_0_0"/>
          <p:cNvSpPr/>
          <p:nvPr/>
        </p:nvSpPr>
        <p:spPr>
          <a:xfrm rot="10800000">
            <a:off x="1043200" y="4776208"/>
            <a:ext cx="1757680" cy="523043"/>
          </a:xfrm>
          <a:custGeom>
            <a:avLst/>
            <a:gdLst/>
            <a:ahLst/>
            <a:cxnLst/>
            <a:rect l="l" t="t" r="r" b="b"/>
            <a:pathLst>
              <a:path w="1757680" h="728980" extrusionOk="0">
                <a:moveTo>
                  <a:pt x="0" y="728980"/>
                </a:moveTo>
                <a:cubicBezTo>
                  <a:pt x="291676" y="364701"/>
                  <a:pt x="583353" y="423"/>
                  <a:pt x="876300" y="0"/>
                </a:cubicBezTo>
                <a:cubicBezTo>
                  <a:pt x="1169247" y="-423"/>
                  <a:pt x="1463463" y="363008"/>
                  <a:pt x="1757680" y="726440"/>
                </a:cubicBezTo>
              </a:path>
            </a:pathLst>
          </a:custGeom>
          <a:noFill/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gf8cab38f0e_0_0"/>
          <p:cNvSpPr/>
          <p:nvPr/>
        </p:nvSpPr>
        <p:spPr>
          <a:xfrm>
            <a:off x="1732779" y="5072448"/>
            <a:ext cx="412800" cy="3558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gf8cab38f0e_0_0"/>
          <p:cNvSpPr txBox="1"/>
          <p:nvPr/>
        </p:nvSpPr>
        <p:spPr>
          <a:xfrm>
            <a:off x="1852884" y="5199241"/>
            <a:ext cx="205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gf8cab38f0e_0_0"/>
          <p:cNvSpPr/>
          <p:nvPr/>
        </p:nvSpPr>
        <p:spPr>
          <a:xfrm>
            <a:off x="1045553" y="3263070"/>
            <a:ext cx="1748892" cy="523043"/>
          </a:xfrm>
          <a:custGeom>
            <a:avLst/>
            <a:gdLst/>
            <a:ahLst/>
            <a:cxnLst/>
            <a:rect l="l" t="t" r="r" b="b"/>
            <a:pathLst>
              <a:path w="1757680" h="728980" extrusionOk="0">
                <a:moveTo>
                  <a:pt x="0" y="728980"/>
                </a:moveTo>
                <a:cubicBezTo>
                  <a:pt x="291676" y="364701"/>
                  <a:pt x="583353" y="423"/>
                  <a:pt x="876300" y="0"/>
                </a:cubicBezTo>
                <a:cubicBezTo>
                  <a:pt x="1169247" y="-423"/>
                  <a:pt x="1463463" y="363008"/>
                  <a:pt x="1757680" y="726440"/>
                </a:cubicBezTo>
              </a:path>
            </a:pathLst>
          </a:custGeom>
          <a:noFill/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gf8cab38f0e_0_0"/>
          <p:cNvSpPr/>
          <p:nvPr/>
        </p:nvSpPr>
        <p:spPr>
          <a:xfrm>
            <a:off x="1736923" y="3130868"/>
            <a:ext cx="323100" cy="323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gf8cab38f0e_0_0"/>
          <p:cNvSpPr txBox="1"/>
          <p:nvPr/>
        </p:nvSpPr>
        <p:spPr>
          <a:xfrm>
            <a:off x="1843415" y="3199395"/>
            <a:ext cx="11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gf8cab38f0e_0_0"/>
          <p:cNvSpPr txBox="1"/>
          <p:nvPr/>
        </p:nvSpPr>
        <p:spPr>
          <a:xfrm>
            <a:off x="835482" y="2233413"/>
            <a:ext cx="205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8" name="Google Shape;558;gf8cab38f0e_0_0"/>
          <p:cNvGrpSpPr/>
          <p:nvPr/>
        </p:nvGrpSpPr>
        <p:grpSpPr>
          <a:xfrm>
            <a:off x="835482" y="3707127"/>
            <a:ext cx="2292073" cy="252926"/>
            <a:chOff x="1060518" y="1952127"/>
            <a:chExt cx="2292073" cy="252926"/>
          </a:xfrm>
        </p:grpSpPr>
        <p:sp>
          <p:nvSpPr>
            <p:cNvPr id="559" name="Google Shape;559;gf8cab38f0e_0_0"/>
            <p:cNvSpPr txBox="1"/>
            <p:nvPr/>
          </p:nvSpPr>
          <p:spPr>
            <a:xfrm>
              <a:off x="1060518" y="1958753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gf8cab38f0e_0_0"/>
            <p:cNvSpPr txBox="1"/>
            <p:nvPr/>
          </p:nvSpPr>
          <p:spPr>
            <a:xfrm>
              <a:off x="3147391" y="1952127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61" name="Google Shape;561;gf8cab38f0e_0_0"/>
          <p:cNvGrpSpPr/>
          <p:nvPr/>
        </p:nvGrpSpPr>
        <p:grpSpPr>
          <a:xfrm>
            <a:off x="828856" y="4693508"/>
            <a:ext cx="2292073" cy="279430"/>
            <a:chOff x="1053892" y="1918997"/>
            <a:chExt cx="2292073" cy="279430"/>
          </a:xfrm>
        </p:grpSpPr>
        <p:sp>
          <p:nvSpPr>
            <p:cNvPr id="562" name="Google Shape;562;gf8cab38f0e_0_0"/>
            <p:cNvSpPr txBox="1"/>
            <p:nvPr/>
          </p:nvSpPr>
          <p:spPr>
            <a:xfrm>
              <a:off x="1053892" y="1952127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Google Shape;563;gf8cab38f0e_0_0"/>
            <p:cNvSpPr txBox="1"/>
            <p:nvPr/>
          </p:nvSpPr>
          <p:spPr>
            <a:xfrm>
              <a:off x="3140765" y="1918997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39" name="Google Shape;539;gf8cab38f0e_0_0"/>
          <p:cNvSpPr/>
          <p:nvPr/>
        </p:nvSpPr>
        <p:spPr>
          <a:xfrm>
            <a:off x="707128" y="3623171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gf8cab38f0e_0_0"/>
          <p:cNvSpPr/>
          <p:nvPr/>
        </p:nvSpPr>
        <p:spPr>
          <a:xfrm>
            <a:off x="707128" y="4632271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gf8cab38f0e_0_0"/>
          <p:cNvSpPr/>
          <p:nvPr/>
        </p:nvSpPr>
        <p:spPr>
          <a:xfrm>
            <a:off x="2804343" y="3623171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2E75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gf8cab38f0e_0_0"/>
          <p:cNvSpPr/>
          <p:nvPr/>
        </p:nvSpPr>
        <p:spPr>
          <a:xfrm>
            <a:off x="2805168" y="4604821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2E75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4" name="Google Shape;564;gf8cab38f0e_0_0"/>
          <p:cNvGrpSpPr/>
          <p:nvPr/>
        </p:nvGrpSpPr>
        <p:grpSpPr>
          <a:xfrm>
            <a:off x="5915980" y="3704971"/>
            <a:ext cx="331800" cy="363292"/>
            <a:chOff x="5001168" y="3247346"/>
            <a:chExt cx="331800" cy="363292"/>
          </a:xfrm>
        </p:grpSpPr>
        <p:sp>
          <p:nvSpPr>
            <p:cNvPr id="565" name="Google Shape;565;gf8cab38f0e_0_0"/>
            <p:cNvSpPr/>
            <p:nvPr/>
          </p:nvSpPr>
          <p:spPr>
            <a:xfrm>
              <a:off x="5001168" y="3247346"/>
              <a:ext cx="331800" cy="33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gf8cab38f0e_0_0"/>
            <p:cNvSpPr txBox="1"/>
            <p:nvPr/>
          </p:nvSpPr>
          <p:spPr>
            <a:xfrm>
              <a:off x="5051563" y="3247346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9" r="-16119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f8cab38f0e_0_0"/>
            <p:cNvSpPr txBox="1"/>
            <p:nvPr/>
          </p:nvSpPr>
          <p:spPr>
            <a:xfrm>
              <a:off x="5123019" y="3364338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68" name="Google Shape;568;gf8cab38f0e_0_0"/>
          <p:cNvGrpSpPr/>
          <p:nvPr/>
        </p:nvGrpSpPr>
        <p:grpSpPr>
          <a:xfrm>
            <a:off x="5787393" y="3590671"/>
            <a:ext cx="331800" cy="363292"/>
            <a:chOff x="5001168" y="3247346"/>
            <a:chExt cx="331800" cy="363292"/>
          </a:xfrm>
        </p:grpSpPr>
        <p:sp>
          <p:nvSpPr>
            <p:cNvPr id="569" name="Google Shape;569;gf8cab38f0e_0_0"/>
            <p:cNvSpPr/>
            <p:nvPr/>
          </p:nvSpPr>
          <p:spPr>
            <a:xfrm>
              <a:off x="5001168" y="3247346"/>
              <a:ext cx="331800" cy="33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0" name="Google Shape;570;gf8cab38f0e_0_0"/>
            <p:cNvSpPr txBox="1"/>
            <p:nvPr/>
          </p:nvSpPr>
          <p:spPr>
            <a:xfrm>
              <a:off x="5051563" y="3247346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9" r="-16119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f8cab38f0e_0_0"/>
            <p:cNvSpPr txBox="1"/>
            <p:nvPr/>
          </p:nvSpPr>
          <p:spPr>
            <a:xfrm>
              <a:off x="5123019" y="3364338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72" name="Google Shape;572;gf8cab38f0e_0_0"/>
          <p:cNvGrpSpPr/>
          <p:nvPr/>
        </p:nvGrpSpPr>
        <p:grpSpPr>
          <a:xfrm>
            <a:off x="2805168" y="2150696"/>
            <a:ext cx="331800" cy="363292"/>
            <a:chOff x="2805168" y="2150696"/>
            <a:chExt cx="331800" cy="363292"/>
          </a:xfrm>
        </p:grpSpPr>
        <p:sp>
          <p:nvSpPr>
            <p:cNvPr id="573" name="Google Shape;573;gf8cab38f0e_0_0"/>
            <p:cNvSpPr txBox="1"/>
            <p:nvPr/>
          </p:nvSpPr>
          <p:spPr>
            <a:xfrm>
              <a:off x="2855563" y="2150696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9" r="-16119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f8cab38f0e_0_0"/>
            <p:cNvSpPr/>
            <p:nvPr/>
          </p:nvSpPr>
          <p:spPr>
            <a:xfrm>
              <a:off x="2805168" y="2150696"/>
              <a:ext cx="331800" cy="3318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5" name="Google Shape;575;gf8cab38f0e_0_0"/>
            <p:cNvSpPr txBox="1"/>
            <p:nvPr/>
          </p:nvSpPr>
          <p:spPr>
            <a:xfrm>
              <a:off x="2927019" y="2267688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76" name="Google Shape;576;gf8cab38f0e_0_0"/>
          <p:cNvGrpSpPr/>
          <p:nvPr/>
        </p:nvGrpSpPr>
        <p:grpSpPr>
          <a:xfrm>
            <a:off x="5663568" y="3476371"/>
            <a:ext cx="331800" cy="363292"/>
            <a:chOff x="5001168" y="3247346"/>
            <a:chExt cx="331800" cy="363292"/>
          </a:xfrm>
        </p:grpSpPr>
        <p:sp>
          <p:nvSpPr>
            <p:cNvPr id="577" name="Google Shape;577;gf8cab38f0e_0_0"/>
            <p:cNvSpPr/>
            <p:nvPr/>
          </p:nvSpPr>
          <p:spPr>
            <a:xfrm>
              <a:off x="5001168" y="3247346"/>
              <a:ext cx="331800" cy="33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8" name="Google Shape;578;gf8cab38f0e_0_0"/>
            <p:cNvSpPr txBox="1"/>
            <p:nvPr/>
          </p:nvSpPr>
          <p:spPr>
            <a:xfrm>
              <a:off x="5051563" y="3247346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9" r="-16119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f8cab38f0e_0_0"/>
            <p:cNvSpPr txBox="1"/>
            <p:nvPr/>
          </p:nvSpPr>
          <p:spPr>
            <a:xfrm>
              <a:off x="5123019" y="3364338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80" name="Google Shape;580;gf8cab38f0e_0_0"/>
          <p:cNvGrpSpPr/>
          <p:nvPr/>
        </p:nvGrpSpPr>
        <p:grpSpPr>
          <a:xfrm>
            <a:off x="5924965" y="2908846"/>
            <a:ext cx="347841" cy="357592"/>
            <a:chOff x="859528" y="2303096"/>
            <a:chExt cx="347841" cy="357592"/>
          </a:xfrm>
        </p:grpSpPr>
        <p:sp>
          <p:nvSpPr>
            <p:cNvPr id="581" name="Google Shape;581;gf8cab38f0e_0_0"/>
            <p:cNvSpPr/>
            <p:nvPr/>
          </p:nvSpPr>
          <p:spPr>
            <a:xfrm>
              <a:off x="859528" y="2303096"/>
              <a:ext cx="331800" cy="33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2" name="Google Shape;582;gf8cab38f0e_0_0"/>
            <p:cNvSpPr txBox="1"/>
            <p:nvPr/>
          </p:nvSpPr>
          <p:spPr>
            <a:xfrm>
              <a:off x="913145" y="2303096"/>
              <a:ext cx="196500" cy="27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5618" r="-15618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f8cab38f0e_0_0"/>
            <p:cNvSpPr txBox="1"/>
            <p:nvPr/>
          </p:nvSpPr>
          <p:spPr>
            <a:xfrm>
              <a:off x="1002169" y="2414388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84" name="Google Shape;584;gf8cab38f0e_0_0"/>
          <p:cNvGrpSpPr/>
          <p:nvPr/>
        </p:nvGrpSpPr>
        <p:grpSpPr>
          <a:xfrm>
            <a:off x="5810665" y="2799309"/>
            <a:ext cx="338316" cy="352829"/>
            <a:chOff x="859528" y="2303096"/>
            <a:chExt cx="338316" cy="352829"/>
          </a:xfrm>
        </p:grpSpPr>
        <p:sp>
          <p:nvSpPr>
            <p:cNvPr id="585" name="Google Shape;585;gf8cab38f0e_0_0"/>
            <p:cNvSpPr/>
            <p:nvPr/>
          </p:nvSpPr>
          <p:spPr>
            <a:xfrm>
              <a:off x="859528" y="2303096"/>
              <a:ext cx="331800" cy="33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6" name="Google Shape;586;gf8cab38f0e_0_0"/>
            <p:cNvSpPr txBox="1"/>
            <p:nvPr/>
          </p:nvSpPr>
          <p:spPr>
            <a:xfrm>
              <a:off x="913145" y="2303096"/>
              <a:ext cx="196500" cy="27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5618" r="-15618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f8cab38f0e_0_0"/>
            <p:cNvSpPr txBox="1"/>
            <p:nvPr/>
          </p:nvSpPr>
          <p:spPr>
            <a:xfrm>
              <a:off x="992644" y="2409625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88" name="Google Shape;588;gf8cab38f0e_0_0"/>
          <p:cNvGrpSpPr/>
          <p:nvPr/>
        </p:nvGrpSpPr>
        <p:grpSpPr>
          <a:xfrm>
            <a:off x="5686840" y="2689771"/>
            <a:ext cx="343079" cy="352829"/>
            <a:chOff x="859528" y="2303096"/>
            <a:chExt cx="343079" cy="352829"/>
          </a:xfrm>
        </p:grpSpPr>
        <p:sp>
          <p:nvSpPr>
            <p:cNvPr id="589" name="Google Shape;589;gf8cab38f0e_0_0"/>
            <p:cNvSpPr/>
            <p:nvPr/>
          </p:nvSpPr>
          <p:spPr>
            <a:xfrm>
              <a:off x="859528" y="2303096"/>
              <a:ext cx="331800" cy="33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0" name="Google Shape;590;gf8cab38f0e_0_0"/>
            <p:cNvSpPr txBox="1"/>
            <p:nvPr/>
          </p:nvSpPr>
          <p:spPr>
            <a:xfrm>
              <a:off x="913145" y="2303096"/>
              <a:ext cx="196500" cy="27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5618" r="-15618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f8cab38f0e_0_0"/>
            <p:cNvSpPr txBox="1"/>
            <p:nvPr/>
          </p:nvSpPr>
          <p:spPr>
            <a:xfrm>
              <a:off x="997407" y="2409625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92" name="Google Shape;592;gf8cab38f0e_0_0"/>
          <p:cNvSpPr txBox="1"/>
          <p:nvPr/>
        </p:nvSpPr>
        <p:spPr>
          <a:xfrm>
            <a:off x="5001352" y="2816550"/>
            <a:ext cx="68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gf8cab38f0e_0_0"/>
          <p:cNvSpPr txBox="1"/>
          <p:nvPr/>
        </p:nvSpPr>
        <p:spPr>
          <a:xfrm>
            <a:off x="5001339" y="3414800"/>
            <a:ext cx="68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gf8cab38f0e_0_0"/>
          <p:cNvSpPr txBox="1"/>
          <p:nvPr/>
        </p:nvSpPr>
        <p:spPr>
          <a:xfrm>
            <a:off x="5344427" y="4248875"/>
            <a:ext cx="68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 M</a:t>
            </a:r>
            <a:endParaRPr sz="15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95" name="Google Shape;595;gf8cab38f0e_0_0"/>
          <p:cNvGrpSpPr/>
          <p:nvPr/>
        </p:nvGrpSpPr>
        <p:grpSpPr>
          <a:xfrm>
            <a:off x="6580436" y="2799300"/>
            <a:ext cx="907125" cy="1171800"/>
            <a:chOff x="6464076" y="2799300"/>
            <a:chExt cx="1151174" cy="1171800"/>
          </a:xfrm>
        </p:grpSpPr>
        <p:sp>
          <p:nvSpPr>
            <p:cNvPr id="596" name="Google Shape;596;gf8cab38f0e_0_0"/>
            <p:cNvSpPr/>
            <p:nvPr/>
          </p:nvSpPr>
          <p:spPr>
            <a:xfrm rot="5400000">
              <a:off x="6465050" y="2820900"/>
              <a:ext cx="1171800" cy="1128600"/>
            </a:xfrm>
            <a:prstGeom prst="trapezoid">
              <a:avLst>
                <a:gd name="adj" fmla="val 2667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gf8cab38f0e_0_0"/>
            <p:cNvSpPr txBox="1"/>
            <p:nvPr/>
          </p:nvSpPr>
          <p:spPr>
            <a:xfrm>
              <a:off x="6464076" y="3098625"/>
              <a:ext cx="1128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Graph </a:t>
              </a:r>
              <a:endParaRPr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Encoder</a:t>
              </a:r>
              <a:endPara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98" name="Google Shape;598;gf8cab38f0e_0_0"/>
          <p:cNvGrpSpPr/>
          <p:nvPr/>
        </p:nvGrpSpPr>
        <p:grpSpPr>
          <a:xfrm>
            <a:off x="7853011" y="3644904"/>
            <a:ext cx="374702" cy="378453"/>
            <a:chOff x="5001168" y="3247346"/>
            <a:chExt cx="331800" cy="335092"/>
          </a:xfrm>
        </p:grpSpPr>
        <p:sp>
          <p:nvSpPr>
            <p:cNvPr id="599" name="Google Shape;599;gf8cab38f0e_0_0"/>
            <p:cNvSpPr/>
            <p:nvPr/>
          </p:nvSpPr>
          <p:spPr>
            <a:xfrm>
              <a:off x="5001168" y="3247346"/>
              <a:ext cx="331800" cy="3318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0" name="Google Shape;600;gf8cab38f0e_0_0"/>
            <p:cNvSpPr txBox="1"/>
            <p:nvPr/>
          </p:nvSpPr>
          <p:spPr>
            <a:xfrm>
              <a:off x="5051563" y="3247346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9" r="-16119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f8cab38f0e_0_0"/>
            <p:cNvSpPr txBox="1"/>
            <p:nvPr/>
          </p:nvSpPr>
          <p:spPr>
            <a:xfrm>
              <a:off x="5123019" y="3364338"/>
              <a:ext cx="2052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02" name="Google Shape;602;gf8cab38f0e_0_0"/>
          <p:cNvGrpSpPr/>
          <p:nvPr/>
        </p:nvGrpSpPr>
        <p:grpSpPr>
          <a:xfrm>
            <a:off x="7726842" y="3539629"/>
            <a:ext cx="374702" cy="378453"/>
            <a:chOff x="5001168" y="3247346"/>
            <a:chExt cx="331800" cy="335092"/>
          </a:xfrm>
        </p:grpSpPr>
        <p:sp>
          <p:nvSpPr>
            <p:cNvPr id="603" name="Google Shape;603;gf8cab38f0e_0_0"/>
            <p:cNvSpPr/>
            <p:nvPr/>
          </p:nvSpPr>
          <p:spPr>
            <a:xfrm>
              <a:off x="5001168" y="3247346"/>
              <a:ext cx="331800" cy="3318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4" name="Google Shape;604;gf8cab38f0e_0_0"/>
            <p:cNvSpPr txBox="1"/>
            <p:nvPr/>
          </p:nvSpPr>
          <p:spPr>
            <a:xfrm>
              <a:off x="5051563" y="3247346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9" r="-16119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f8cab38f0e_0_0"/>
            <p:cNvSpPr txBox="1"/>
            <p:nvPr/>
          </p:nvSpPr>
          <p:spPr>
            <a:xfrm>
              <a:off x="5123019" y="3364338"/>
              <a:ext cx="2052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06" name="Google Shape;606;gf8cab38f0e_0_0"/>
          <p:cNvGrpSpPr/>
          <p:nvPr/>
        </p:nvGrpSpPr>
        <p:grpSpPr>
          <a:xfrm>
            <a:off x="7596526" y="3429591"/>
            <a:ext cx="374702" cy="378453"/>
            <a:chOff x="5001168" y="3247346"/>
            <a:chExt cx="331800" cy="335092"/>
          </a:xfrm>
        </p:grpSpPr>
        <p:sp>
          <p:nvSpPr>
            <p:cNvPr id="607" name="Google Shape;607;gf8cab38f0e_0_0"/>
            <p:cNvSpPr/>
            <p:nvPr/>
          </p:nvSpPr>
          <p:spPr>
            <a:xfrm>
              <a:off x="5001168" y="3247346"/>
              <a:ext cx="331800" cy="3318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8" name="Google Shape;608;gf8cab38f0e_0_0"/>
            <p:cNvSpPr txBox="1"/>
            <p:nvPr/>
          </p:nvSpPr>
          <p:spPr>
            <a:xfrm>
              <a:off x="5051563" y="3247346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9" r="-16119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f8cab38f0e_0_0"/>
            <p:cNvSpPr txBox="1"/>
            <p:nvPr/>
          </p:nvSpPr>
          <p:spPr>
            <a:xfrm>
              <a:off x="5123019" y="3364338"/>
              <a:ext cx="2052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10" name="Google Shape;610;gf8cab38f0e_0_0"/>
          <p:cNvGrpSpPr/>
          <p:nvPr/>
        </p:nvGrpSpPr>
        <p:grpSpPr>
          <a:xfrm>
            <a:off x="7860804" y="2890594"/>
            <a:ext cx="392817" cy="374735"/>
            <a:chOff x="859528" y="2303096"/>
            <a:chExt cx="347841" cy="331800"/>
          </a:xfrm>
        </p:grpSpPr>
        <p:sp>
          <p:nvSpPr>
            <p:cNvPr id="611" name="Google Shape;611;gf8cab38f0e_0_0"/>
            <p:cNvSpPr/>
            <p:nvPr/>
          </p:nvSpPr>
          <p:spPr>
            <a:xfrm>
              <a:off x="859528" y="2303096"/>
              <a:ext cx="331800" cy="3318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2" name="Google Shape;612;gf8cab38f0e_0_0"/>
            <p:cNvSpPr txBox="1"/>
            <p:nvPr/>
          </p:nvSpPr>
          <p:spPr>
            <a:xfrm>
              <a:off x="913145" y="2303096"/>
              <a:ext cx="196500" cy="27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5618" r="-15618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f8cab38f0e_0_0"/>
            <p:cNvSpPr txBox="1"/>
            <p:nvPr/>
          </p:nvSpPr>
          <p:spPr>
            <a:xfrm>
              <a:off x="1002169" y="2414388"/>
              <a:ext cx="2052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14" name="Google Shape;614;gf8cab38f0e_0_0"/>
          <p:cNvGrpSpPr/>
          <p:nvPr/>
        </p:nvGrpSpPr>
        <p:grpSpPr>
          <a:xfrm>
            <a:off x="7736482" y="2795460"/>
            <a:ext cx="382061" cy="374735"/>
            <a:chOff x="859528" y="2303096"/>
            <a:chExt cx="338316" cy="331800"/>
          </a:xfrm>
        </p:grpSpPr>
        <p:sp>
          <p:nvSpPr>
            <p:cNvPr id="615" name="Google Shape;615;gf8cab38f0e_0_0"/>
            <p:cNvSpPr/>
            <p:nvPr/>
          </p:nvSpPr>
          <p:spPr>
            <a:xfrm>
              <a:off x="859528" y="2303096"/>
              <a:ext cx="331800" cy="3318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6" name="Google Shape;616;gf8cab38f0e_0_0"/>
            <p:cNvSpPr txBox="1"/>
            <p:nvPr/>
          </p:nvSpPr>
          <p:spPr>
            <a:xfrm>
              <a:off x="913145" y="2303096"/>
              <a:ext cx="196500" cy="27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5618" r="-15618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f8cab38f0e_0_0"/>
            <p:cNvSpPr txBox="1"/>
            <p:nvPr/>
          </p:nvSpPr>
          <p:spPr>
            <a:xfrm>
              <a:off x="992644" y="2409625"/>
              <a:ext cx="2052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18" name="Google Shape;618;gf8cab38f0e_0_0"/>
          <p:cNvGrpSpPr/>
          <p:nvPr/>
        </p:nvGrpSpPr>
        <p:grpSpPr>
          <a:xfrm>
            <a:off x="7620454" y="2700326"/>
            <a:ext cx="387439" cy="374735"/>
            <a:chOff x="859528" y="2303096"/>
            <a:chExt cx="343079" cy="331800"/>
          </a:xfrm>
        </p:grpSpPr>
        <p:sp>
          <p:nvSpPr>
            <p:cNvPr id="619" name="Google Shape;619;gf8cab38f0e_0_0"/>
            <p:cNvSpPr/>
            <p:nvPr/>
          </p:nvSpPr>
          <p:spPr>
            <a:xfrm>
              <a:off x="859528" y="2303096"/>
              <a:ext cx="331800" cy="3318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0" name="Google Shape;620;gf8cab38f0e_0_0"/>
            <p:cNvSpPr txBox="1"/>
            <p:nvPr/>
          </p:nvSpPr>
          <p:spPr>
            <a:xfrm>
              <a:off x="913145" y="2303096"/>
              <a:ext cx="196500" cy="27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5618" r="-15618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f8cab38f0e_0_0"/>
            <p:cNvSpPr txBox="1"/>
            <p:nvPr/>
          </p:nvSpPr>
          <p:spPr>
            <a:xfrm>
              <a:off x="997407" y="2409625"/>
              <a:ext cx="2052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22" name="Google Shape;622;gf8cab38f0e_0_0"/>
          <p:cNvSpPr txBox="1"/>
          <p:nvPr/>
        </p:nvSpPr>
        <p:spPr>
          <a:xfrm>
            <a:off x="7544239" y="4248875"/>
            <a:ext cx="68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 V</a:t>
            </a:r>
            <a:endParaRPr sz="15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3" name="Google Shape;623;gf8cab38f0e_0_0"/>
          <p:cNvGrpSpPr/>
          <p:nvPr/>
        </p:nvGrpSpPr>
        <p:grpSpPr>
          <a:xfrm>
            <a:off x="8367477" y="2843100"/>
            <a:ext cx="907217" cy="1171800"/>
            <a:chOff x="6465355" y="2799300"/>
            <a:chExt cx="1162800" cy="1171800"/>
          </a:xfrm>
        </p:grpSpPr>
        <p:sp>
          <p:nvSpPr>
            <p:cNvPr id="624" name="Google Shape;624;gf8cab38f0e_0_0"/>
            <p:cNvSpPr/>
            <p:nvPr/>
          </p:nvSpPr>
          <p:spPr>
            <a:xfrm rot="-5400000">
              <a:off x="6465050" y="2820900"/>
              <a:ext cx="1171800" cy="1128600"/>
            </a:xfrm>
            <a:prstGeom prst="trapezoid">
              <a:avLst>
                <a:gd name="adj" fmla="val 26508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gf8cab38f0e_0_0"/>
            <p:cNvSpPr txBox="1"/>
            <p:nvPr/>
          </p:nvSpPr>
          <p:spPr>
            <a:xfrm>
              <a:off x="6465355" y="3098625"/>
              <a:ext cx="1162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Bilinear</a:t>
              </a:r>
              <a:endParaRPr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Decoder</a:t>
              </a:r>
              <a:endPara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26" name="Google Shape;626;gf8cab38f0e_0_0"/>
          <p:cNvGrpSpPr/>
          <p:nvPr/>
        </p:nvGrpSpPr>
        <p:grpSpPr>
          <a:xfrm>
            <a:off x="10073618" y="2772596"/>
            <a:ext cx="331800" cy="363292"/>
            <a:chOff x="5001168" y="3247346"/>
            <a:chExt cx="331800" cy="363292"/>
          </a:xfrm>
        </p:grpSpPr>
        <p:sp>
          <p:nvSpPr>
            <p:cNvPr id="627" name="Google Shape;627;gf8cab38f0e_0_0"/>
            <p:cNvSpPr/>
            <p:nvPr/>
          </p:nvSpPr>
          <p:spPr>
            <a:xfrm>
              <a:off x="5001168" y="3247346"/>
              <a:ext cx="331800" cy="33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" name="Google Shape;628;gf8cab38f0e_0_0"/>
            <p:cNvSpPr txBox="1"/>
            <p:nvPr/>
          </p:nvSpPr>
          <p:spPr>
            <a:xfrm>
              <a:off x="5051563" y="3247346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9" r="-16119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f8cab38f0e_0_0"/>
            <p:cNvSpPr txBox="1"/>
            <p:nvPr/>
          </p:nvSpPr>
          <p:spPr>
            <a:xfrm>
              <a:off x="5123019" y="3364338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30" name="Google Shape;630;gf8cab38f0e_0_0"/>
          <p:cNvGrpSpPr/>
          <p:nvPr/>
        </p:nvGrpSpPr>
        <p:grpSpPr>
          <a:xfrm>
            <a:off x="9373015" y="2781671"/>
            <a:ext cx="331800" cy="352829"/>
            <a:chOff x="859528" y="2303096"/>
            <a:chExt cx="331800" cy="352829"/>
          </a:xfrm>
        </p:grpSpPr>
        <p:sp>
          <p:nvSpPr>
            <p:cNvPr id="631" name="Google Shape;631;gf8cab38f0e_0_0"/>
            <p:cNvSpPr/>
            <p:nvPr/>
          </p:nvSpPr>
          <p:spPr>
            <a:xfrm>
              <a:off x="859528" y="2303096"/>
              <a:ext cx="331800" cy="33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2" name="Google Shape;632;gf8cab38f0e_0_0"/>
            <p:cNvSpPr txBox="1"/>
            <p:nvPr/>
          </p:nvSpPr>
          <p:spPr>
            <a:xfrm>
              <a:off x="913145" y="2303096"/>
              <a:ext cx="196500" cy="27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5618" r="-15618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f8cab38f0e_0_0"/>
            <p:cNvSpPr txBox="1"/>
            <p:nvPr/>
          </p:nvSpPr>
          <p:spPr>
            <a:xfrm>
              <a:off x="997411" y="2409625"/>
              <a:ext cx="156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34" name="Google Shape;634;gf8cab38f0e_0_0"/>
          <p:cNvGrpSpPr/>
          <p:nvPr/>
        </p:nvGrpSpPr>
        <p:grpSpPr>
          <a:xfrm>
            <a:off x="10073618" y="3229796"/>
            <a:ext cx="331800" cy="363292"/>
            <a:chOff x="5001168" y="3247346"/>
            <a:chExt cx="331800" cy="363292"/>
          </a:xfrm>
        </p:grpSpPr>
        <p:sp>
          <p:nvSpPr>
            <p:cNvPr id="635" name="Google Shape;635;gf8cab38f0e_0_0"/>
            <p:cNvSpPr/>
            <p:nvPr/>
          </p:nvSpPr>
          <p:spPr>
            <a:xfrm>
              <a:off x="5001168" y="3247346"/>
              <a:ext cx="331800" cy="33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gf8cab38f0e_0_0"/>
            <p:cNvSpPr txBox="1"/>
            <p:nvPr/>
          </p:nvSpPr>
          <p:spPr>
            <a:xfrm>
              <a:off x="5051563" y="3247346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9" r="-16119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f8cab38f0e_0_0"/>
            <p:cNvSpPr txBox="1"/>
            <p:nvPr/>
          </p:nvSpPr>
          <p:spPr>
            <a:xfrm>
              <a:off x="5123019" y="3364338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38" name="Google Shape;638;gf8cab38f0e_0_0"/>
          <p:cNvGrpSpPr/>
          <p:nvPr/>
        </p:nvGrpSpPr>
        <p:grpSpPr>
          <a:xfrm>
            <a:off x="9373015" y="3238871"/>
            <a:ext cx="331800" cy="352829"/>
            <a:chOff x="859528" y="2303096"/>
            <a:chExt cx="331800" cy="352829"/>
          </a:xfrm>
        </p:grpSpPr>
        <p:sp>
          <p:nvSpPr>
            <p:cNvPr id="639" name="Google Shape;639;gf8cab38f0e_0_0"/>
            <p:cNvSpPr/>
            <p:nvPr/>
          </p:nvSpPr>
          <p:spPr>
            <a:xfrm>
              <a:off x="859528" y="2303096"/>
              <a:ext cx="331800" cy="33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gf8cab38f0e_0_0"/>
            <p:cNvSpPr txBox="1"/>
            <p:nvPr/>
          </p:nvSpPr>
          <p:spPr>
            <a:xfrm>
              <a:off x="913145" y="2303096"/>
              <a:ext cx="196500" cy="27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5618" r="-15618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f8cab38f0e_0_0"/>
            <p:cNvSpPr txBox="1"/>
            <p:nvPr/>
          </p:nvSpPr>
          <p:spPr>
            <a:xfrm>
              <a:off x="997411" y="2409625"/>
              <a:ext cx="142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42" name="Google Shape;642;gf8cab38f0e_0_0"/>
          <p:cNvGrpSpPr/>
          <p:nvPr/>
        </p:nvGrpSpPr>
        <p:grpSpPr>
          <a:xfrm>
            <a:off x="10073618" y="3686996"/>
            <a:ext cx="331800" cy="363292"/>
            <a:chOff x="5001168" y="3247346"/>
            <a:chExt cx="331800" cy="363292"/>
          </a:xfrm>
        </p:grpSpPr>
        <p:sp>
          <p:nvSpPr>
            <p:cNvPr id="643" name="Google Shape;643;gf8cab38f0e_0_0"/>
            <p:cNvSpPr/>
            <p:nvPr/>
          </p:nvSpPr>
          <p:spPr>
            <a:xfrm>
              <a:off x="5001168" y="3247346"/>
              <a:ext cx="331800" cy="33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gf8cab38f0e_0_0"/>
            <p:cNvSpPr txBox="1"/>
            <p:nvPr/>
          </p:nvSpPr>
          <p:spPr>
            <a:xfrm>
              <a:off x="5051563" y="3247346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9" r="-16119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f8cab38f0e_0_0"/>
            <p:cNvSpPr txBox="1"/>
            <p:nvPr/>
          </p:nvSpPr>
          <p:spPr>
            <a:xfrm>
              <a:off x="5123019" y="3364338"/>
              <a:ext cx="205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46" name="Google Shape;646;gf8cab38f0e_0_0"/>
          <p:cNvGrpSpPr/>
          <p:nvPr/>
        </p:nvGrpSpPr>
        <p:grpSpPr>
          <a:xfrm>
            <a:off x="9373015" y="3696071"/>
            <a:ext cx="331800" cy="352829"/>
            <a:chOff x="859528" y="2303096"/>
            <a:chExt cx="331800" cy="352829"/>
          </a:xfrm>
        </p:grpSpPr>
        <p:sp>
          <p:nvSpPr>
            <p:cNvPr id="647" name="Google Shape;647;gf8cab38f0e_0_0"/>
            <p:cNvSpPr/>
            <p:nvPr/>
          </p:nvSpPr>
          <p:spPr>
            <a:xfrm>
              <a:off x="859528" y="2303096"/>
              <a:ext cx="331800" cy="33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8" name="Google Shape;648;gf8cab38f0e_0_0"/>
            <p:cNvSpPr txBox="1"/>
            <p:nvPr/>
          </p:nvSpPr>
          <p:spPr>
            <a:xfrm>
              <a:off x="913145" y="2303096"/>
              <a:ext cx="196500" cy="27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5618" r="-15618" b="-221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f8cab38f0e_0_0"/>
            <p:cNvSpPr txBox="1"/>
            <p:nvPr/>
          </p:nvSpPr>
          <p:spPr>
            <a:xfrm>
              <a:off x="997411" y="2409625"/>
              <a:ext cx="156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50" name="Google Shape;650;gf8cab38f0e_0_0"/>
          <p:cNvCxnSpPr>
            <a:stCxn id="631" idx="3"/>
            <a:endCxn id="627" idx="1"/>
          </p:cNvCxnSpPr>
          <p:nvPr/>
        </p:nvCxnSpPr>
        <p:spPr>
          <a:xfrm rot="10800000" flipH="1">
            <a:off x="9704815" y="2938571"/>
            <a:ext cx="368700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51" name="Google Shape;651;gf8cab38f0e_0_0"/>
          <p:cNvCxnSpPr/>
          <p:nvPr/>
        </p:nvCxnSpPr>
        <p:spPr>
          <a:xfrm rot="10800000" flipH="1">
            <a:off x="9704815" y="3406946"/>
            <a:ext cx="368700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52" name="Google Shape;652;gf8cab38f0e_0_0"/>
          <p:cNvCxnSpPr/>
          <p:nvPr/>
        </p:nvCxnSpPr>
        <p:spPr>
          <a:xfrm rot="10800000" flipH="1">
            <a:off x="9709190" y="3864146"/>
            <a:ext cx="368700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53" name="Google Shape;653;gf8cab38f0e_0_0"/>
          <p:cNvCxnSpPr>
            <a:stCxn id="631" idx="3"/>
            <a:endCxn id="635" idx="1"/>
          </p:cNvCxnSpPr>
          <p:nvPr/>
        </p:nvCxnSpPr>
        <p:spPr>
          <a:xfrm>
            <a:off x="9704815" y="2947571"/>
            <a:ext cx="368700" cy="44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54" name="Google Shape;654;gf8cab38f0e_0_0"/>
          <p:cNvCxnSpPr>
            <a:stCxn id="635" idx="1"/>
          </p:cNvCxnSpPr>
          <p:nvPr/>
        </p:nvCxnSpPr>
        <p:spPr>
          <a:xfrm flipH="1">
            <a:off x="9729818" y="3395696"/>
            <a:ext cx="343800" cy="45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55" name="Google Shape;655;gf8cab38f0e_0_0"/>
          <p:cNvCxnSpPr>
            <a:stCxn id="639" idx="3"/>
            <a:endCxn id="643" idx="1"/>
          </p:cNvCxnSpPr>
          <p:nvPr/>
        </p:nvCxnSpPr>
        <p:spPr>
          <a:xfrm>
            <a:off x="9704815" y="3404771"/>
            <a:ext cx="368700" cy="44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657" name="Google Shape;657;gf8cab38f0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4375" y="4321340"/>
            <a:ext cx="189600" cy="183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10"/>
          <p:cNvSpPr txBox="1"/>
          <p:nvPr/>
        </p:nvSpPr>
        <p:spPr>
          <a:xfrm>
            <a:off x="3161279" y="2884656"/>
            <a:ext cx="543770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Experiment</a:t>
            </a:r>
            <a:endParaRPr sz="6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1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1"/>
          <p:cNvSpPr txBox="1"/>
          <p:nvPr/>
        </p:nvSpPr>
        <p:spPr>
          <a:xfrm>
            <a:off x="-5736" y="1104049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 : 1914.06.01 ~ 2020.10.31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: </a:t>
            </a:r>
            <a:r>
              <a:rPr lang="en-US" sz="1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https://www.kaggle.com/stefanoleone992/rotten-tomatoes-movies-and-critic-reviews-dataset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3" name="Google Shape;673;p11"/>
          <p:cNvGraphicFramePr/>
          <p:nvPr/>
        </p:nvGraphicFramePr>
        <p:xfrm>
          <a:off x="1344646" y="2907487"/>
          <a:ext cx="9502700" cy="2108612"/>
        </p:xfrm>
        <a:graphic>
          <a:graphicData uri="http://schemas.openxmlformats.org/drawingml/2006/table">
            <a:tbl>
              <a:tblPr firstRow="1" bandRow="1">
                <a:noFill/>
                <a:tableStyleId>{6454935F-1CD8-48A5-8165-74566B34755A}</a:tableStyleId>
              </a:tblPr>
              <a:tblGrid>
                <a:gridCol w="175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File name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Dimension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Columns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Movie data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(17713, 22)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'rotten_tomatoes_link', 'movie_title', 'movie_info', 'critics_consensus', 'content_rating', 'genres', 'directors', 'authors', 'actors', 'original_release_date', 'streaming_release_date', 'runtime', 'production_company', 'tomatometer_status', 'tomatometer_rating', 'tomatometer_count', 'audience_status', 'audience_rating', 'audience_count', 'tomatometer_top_critics_count', 'tomatometer_fresh_critics_count', 'tomatometer_rotten_critics_count'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Review data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1048576, 8)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rotten_tomatoes_link, critic_name, top_critic, publisher_name, review_type, review_score, review_date, review_content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4" name="Google Shape;674;p11"/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 Experiment – dataset (Movie)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5" name="Google Shape;675;p11"/>
          <p:cNvGraphicFramePr/>
          <p:nvPr/>
        </p:nvGraphicFramePr>
        <p:xfrm>
          <a:off x="2837140" y="5147675"/>
          <a:ext cx="6517700" cy="1578250"/>
        </p:xfrm>
        <a:graphic>
          <a:graphicData uri="http://schemas.openxmlformats.org/drawingml/2006/table">
            <a:tbl>
              <a:tblPr firstRow="1" bandRow="1">
                <a:noFill/>
                <a:tableStyleId>{906E165B-6305-4A75-996B-2259B408894A}</a:tableStyleId>
              </a:tblPr>
              <a:tblGrid>
                <a:gridCol w="162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Review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Rate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758,709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67%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305,502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27%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65,372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5%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434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0.03%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6" name="Google Shape;676;p11"/>
          <p:cNvSpPr/>
          <p:nvPr/>
        </p:nvSpPr>
        <p:spPr>
          <a:xfrm>
            <a:off x="2837140" y="5472891"/>
            <a:ext cx="6517720" cy="2742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2"/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Rating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: critic_name, top_critic, publisher_name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users :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9,794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Movie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movies: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17,614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3" name="Google Shape;683;p12"/>
          <p:cNvGrpSpPr/>
          <p:nvPr/>
        </p:nvGrpSpPr>
        <p:grpSpPr>
          <a:xfrm>
            <a:off x="4683759" y="2617901"/>
            <a:ext cx="7389707" cy="1215805"/>
            <a:chOff x="2401146" y="2685636"/>
            <a:chExt cx="7389707" cy="1215805"/>
          </a:xfrm>
        </p:grpSpPr>
        <p:pic>
          <p:nvPicPr>
            <p:cNvPr id="684" name="Google Shape;684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01146" y="2685636"/>
              <a:ext cx="7389707" cy="12158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5" name="Google Shape;685;p12"/>
            <p:cNvSpPr/>
            <p:nvPr/>
          </p:nvSpPr>
          <p:spPr>
            <a:xfrm>
              <a:off x="4299890" y="2882232"/>
              <a:ext cx="2024186" cy="1019209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2569353" y="2882232"/>
              <a:ext cx="339265" cy="1019209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87" name="Google Shape;687;p12"/>
          <p:cNvGrpSpPr/>
          <p:nvPr/>
        </p:nvGrpSpPr>
        <p:grpSpPr>
          <a:xfrm>
            <a:off x="5945242" y="4524526"/>
            <a:ext cx="6114674" cy="2181058"/>
            <a:chOff x="3038662" y="4403530"/>
            <a:chExt cx="6114674" cy="2181058"/>
          </a:xfrm>
        </p:grpSpPr>
        <p:pic>
          <p:nvPicPr>
            <p:cNvPr id="688" name="Google Shape;688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38662" y="4403530"/>
              <a:ext cx="6114674" cy="21810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9" name="Google Shape;689;p12"/>
            <p:cNvSpPr/>
            <p:nvPr/>
          </p:nvSpPr>
          <p:spPr>
            <a:xfrm>
              <a:off x="3173306" y="4403530"/>
              <a:ext cx="416561" cy="2139509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90" name="Google Shape;690;p12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2"/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 Experiment – dataset (Movie)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3"/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Group: User, Movie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Train/test rate = 9 : 1 (by timestamp)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Number: user_id(850), movie_id(6,805)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Exclude cold-start problem (user, item)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8" name="Google Shape;6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933" y="3695334"/>
            <a:ext cx="5239395" cy="26927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99" name="Google Shape;699;p13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3"/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 Experiment – dataset (Movie)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3"/>
          <p:cNvSpPr txBox="1"/>
          <p:nvPr/>
        </p:nvSpPr>
        <p:spPr>
          <a:xfrm>
            <a:off x="2391485" y="6416392"/>
            <a:ext cx="12462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&lt;User&gt;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3"/>
          <p:cNvSpPr txBox="1"/>
          <p:nvPr/>
        </p:nvSpPr>
        <p:spPr>
          <a:xfrm>
            <a:off x="8465349" y="6416392"/>
            <a:ext cx="12462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&lt;Movie&gt;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3" name="Google Shape;703;p13"/>
          <p:cNvGraphicFramePr/>
          <p:nvPr/>
        </p:nvGraphicFramePr>
        <p:xfrm>
          <a:off x="5918718" y="114726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{906E165B-6305-4A75-996B-2259B408894A}</a:tableStyleId>
              </a:tblPr>
              <a:tblGrid>
                <a:gridCol w="14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Movie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9,794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17,614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 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3,552 (36%)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993   (6%)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 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4,653 (48%)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2,892 (16%)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&gt;= 20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2,994 (31%)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8,110 (46%)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&gt;= 500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345   (4%)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   (0%)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04" name="Google Shape;704;p13"/>
          <p:cNvGrpSpPr/>
          <p:nvPr/>
        </p:nvGrpSpPr>
        <p:grpSpPr>
          <a:xfrm>
            <a:off x="973494" y="3759200"/>
            <a:ext cx="1336213" cy="2296160"/>
            <a:chOff x="873760" y="3765973"/>
            <a:chExt cx="1524498" cy="2296160"/>
          </a:xfrm>
        </p:grpSpPr>
        <p:sp>
          <p:nvSpPr>
            <p:cNvPr id="705" name="Google Shape;705;p13"/>
            <p:cNvSpPr/>
            <p:nvPr/>
          </p:nvSpPr>
          <p:spPr>
            <a:xfrm>
              <a:off x="873760" y="3765973"/>
              <a:ext cx="1524498" cy="229616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6" name="Google Shape;706;p13"/>
            <p:cNvSpPr txBox="1"/>
            <p:nvPr/>
          </p:nvSpPr>
          <p:spPr>
            <a:xfrm>
              <a:off x="943311" y="4775553"/>
              <a:ext cx="138539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Reviews &gt;= 20</a:t>
              </a:r>
              <a:endParaRPr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Google Shape;707;p13"/>
          <p:cNvSpPr/>
          <p:nvPr/>
        </p:nvSpPr>
        <p:spPr>
          <a:xfrm>
            <a:off x="5918718" y="2621280"/>
            <a:ext cx="3604589" cy="39285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8" name="Google Shape;70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5453" y="3695334"/>
            <a:ext cx="5186083" cy="26937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4"/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Sentiment, Emotion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 for BERT model in Kaggle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Emotion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generating/augmentation using BERT fine-tuning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4"/>
          <p:cNvSpPr/>
          <p:nvPr/>
        </p:nvSpPr>
        <p:spPr>
          <a:xfrm>
            <a:off x="1849116" y="5178393"/>
            <a:ext cx="9624907" cy="149334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14"/>
          <p:cNvSpPr txBox="1"/>
          <p:nvPr/>
        </p:nvSpPr>
        <p:spPr>
          <a:xfrm>
            <a:off x="2519589" y="5757212"/>
            <a:ext cx="19477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Thurman as Medusa, the gorgon with a coiffure of writhing snakes and stone-inducing hypnotic gaze is one of the highlights of this bewitching fantasy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4"/>
          <p:cNvSpPr/>
          <p:nvPr/>
        </p:nvSpPr>
        <p:spPr>
          <a:xfrm>
            <a:off x="4810667" y="5799426"/>
            <a:ext cx="469649" cy="3995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14"/>
          <p:cNvSpPr txBox="1"/>
          <p:nvPr/>
        </p:nvSpPr>
        <p:spPr>
          <a:xfrm>
            <a:off x="7902908" y="5883448"/>
            <a:ext cx="16425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Sentiment, emotion value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4"/>
          <p:cNvSpPr/>
          <p:nvPr/>
        </p:nvSpPr>
        <p:spPr>
          <a:xfrm>
            <a:off x="7461233" y="5799425"/>
            <a:ext cx="469649" cy="3995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14"/>
          <p:cNvSpPr txBox="1"/>
          <p:nvPr/>
        </p:nvSpPr>
        <p:spPr>
          <a:xfrm>
            <a:off x="2488246" y="5487487"/>
            <a:ext cx="18596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Review data</a:t>
            </a:r>
            <a:endParaRPr sz="16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4"/>
          <p:cNvSpPr txBox="1"/>
          <p:nvPr/>
        </p:nvSpPr>
        <p:spPr>
          <a:xfrm>
            <a:off x="8099657" y="5540441"/>
            <a:ext cx="124900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6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2" name="Google Shape;722;p14"/>
          <p:cNvGraphicFramePr/>
          <p:nvPr/>
        </p:nvGraphicFramePr>
        <p:xfrm>
          <a:off x="10251330" y="54342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{83F3E312-451A-422F-BC87-233E39389E87}</a:tableStyleId>
              </a:tblPr>
              <a:tblGrid>
                <a:gridCol w="3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175" marR="72175" marT="36100" marB="361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175" marR="72175" marT="36100" marB="361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175" marR="72175" marT="36100" marB="36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175" marR="72175" marT="36100" marB="361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175" marR="72175" marT="36100" marB="361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175" marR="72175" marT="36100" marB="36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175" marR="72175" marT="36100" marB="361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175" marR="72175" marT="36100" marB="361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175" marR="72175" marT="36100" marB="36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175" marR="72175" marT="36100" marB="361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175" marR="72175" marT="36100" marB="361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175" marR="72175" marT="36100" marB="36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3" name="Google Shape;723;p14"/>
          <p:cNvSpPr txBox="1"/>
          <p:nvPr/>
        </p:nvSpPr>
        <p:spPr>
          <a:xfrm>
            <a:off x="10384893" y="6348851"/>
            <a:ext cx="6575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(graph)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4"/>
          <p:cNvSpPr/>
          <p:nvPr/>
        </p:nvSpPr>
        <p:spPr>
          <a:xfrm>
            <a:off x="9644648" y="5799424"/>
            <a:ext cx="469649" cy="3995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5" name="Google Shape;725;p14"/>
          <p:cNvSpPr/>
          <p:nvPr/>
        </p:nvSpPr>
        <p:spPr>
          <a:xfrm>
            <a:off x="10596054" y="5435945"/>
            <a:ext cx="219486" cy="88966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6" name="Google Shape;726;p14" descr="TensorFlow 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3691" y="5276735"/>
            <a:ext cx="1334167" cy="133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14"/>
          <p:cNvPicPr preferRelativeResize="0"/>
          <p:nvPr/>
        </p:nvPicPr>
        <p:blipFill rotWithShape="1">
          <a:blip r:embed="rId4">
            <a:alphaModFix/>
          </a:blip>
          <a:srcRect r="5145"/>
          <a:stretch/>
        </p:blipFill>
        <p:spPr>
          <a:xfrm>
            <a:off x="8547836" y="2434940"/>
            <a:ext cx="3406987" cy="78508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8" name="Google Shape;728;p14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4"/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 Experiment – dataset (sentiment, emotion)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0" name="Google Shape;73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7836" y="3714287"/>
            <a:ext cx="3406987" cy="961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31" name="Google Shape;731;p14"/>
          <p:cNvGraphicFramePr/>
          <p:nvPr/>
        </p:nvGraphicFramePr>
        <p:xfrm>
          <a:off x="1821248" y="248377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{906E165B-6305-4A75-996B-2259B408894A}</a:tableStyleId>
              </a:tblPr>
              <a:tblGrid>
                <a:gridCol w="119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Somewhat Negative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Neutral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Somewhat Positive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2" name="Google Shape;732;p14"/>
          <p:cNvGraphicFramePr/>
          <p:nvPr/>
        </p:nvGraphicFramePr>
        <p:xfrm>
          <a:off x="1821248" y="371428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{906E165B-6305-4A75-996B-2259B408894A}</a:tableStyleId>
              </a:tblPr>
              <a:tblGrid>
                <a:gridCol w="9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anger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fear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joy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love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sadness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surprise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5"/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 Experiment –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5"/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type : Rating, Sentiment, Emotion + Meta informaion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: 60% (rating, review)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1" name="Google Shape;741;p15"/>
          <p:cNvGraphicFramePr/>
          <p:nvPr/>
        </p:nvGraphicFramePr>
        <p:xfrm>
          <a:off x="1053253" y="233847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{906E165B-6305-4A75-996B-2259B408894A}</a:tableStyleId>
              </a:tblPr>
              <a:tblGrid>
                <a:gridCol w="25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Method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RMSE/MAE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CF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MF: SVD, SVD++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Graph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(in general)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GCMC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Middle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7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Graph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(our model)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rowSpan="4"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GCMC +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“novelty”</a:t>
                      </a:r>
                      <a:endParaRPr sz="1800" u="none" strike="noStrike" cap="non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Rating + Sentiment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Rating + Emotion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Rating + Sentiment + Emotion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2" name="Google Shape;742;p15"/>
          <p:cNvSpPr/>
          <p:nvPr/>
        </p:nvSpPr>
        <p:spPr>
          <a:xfrm>
            <a:off x="5879254" y="2275840"/>
            <a:ext cx="1551093" cy="449072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15"/>
          <p:cNvSpPr txBox="1"/>
          <p:nvPr/>
        </p:nvSpPr>
        <p:spPr>
          <a:xfrm>
            <a:off x="5831840" y="1840728"/>
            <a:ext cx="16459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Ideal result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6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16"/>
          <p:cNvSpPr txBox="1"/>
          <p:nvPr/>
        </p:nvSpPr>
        <p:spPr>
          <a:xfrm>
            <a:off x="3945949" y="2884656"/>
            <a:ext cx="386836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Results</a:t>
            </a:r>
            <a:endParaRPr sz="6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2993273" y="2884656"/>
            <a:ext cx="577369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  <a:endParaRPr sz="6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7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7"/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5. Results –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7"/>
          <p:cNvSpPr/>
          <p:nvPr/>
        </p:nvSpPr>
        <p:spPr>
          <a:xfrm>
            <a:off x="1507204" y="1715806"/>
            <a:ext cx="513184" cy="3210561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17"/>
          <p:cNvSpPr/>
          <p:nvPr/>
        </p:nvSpPr>
        <p:spPr>
          <a:xfrm>
            <a:off x="1507204" y="5002809"/>
            <a:ext cx="513184" cy="1774953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p17"/>
          <p:cNvSpPr txBox="1"/>
          <p:nvPr/>
        </p:nvSpPr>
        <p:spPr>
          <a:xfrm>
            <a:off x="401838" y="3111096"/>
            <a:ext cx="10263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Surprise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17"/>
          <p:cNvSpPr txBox="1"/>
          <p:nvPr/>
        </p:nvSpPr>
        <p:spPr>
          <a:xfrm>
            <a:off x="401839" y="5555203"/>
            <a:ext cx="10263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GCMC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63" name="Google Shape;763;p17"/>
          <p:cNvGraphicFramePr/>
          <p:nvPr/>
        </p:nvGraphicFramePr>
        <p:xfrm>
          <a:off x="2099386" y="13727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{153B1D30-64AD-42D5-A500-F8850096D95B}</a:tableStyleId>
              </a:tblPr>
              <a:tblGrid>
                <a:gridCol w="38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Algorithm</a:t>
                      </a:r>
                      <a:endParaRPr sz="15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RMSE</a:t>
                      </a:r>
                      <a:endParaRPr sz="15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RANK</a:t>
                      </a:r>
                      <a:endParaRPr sz="15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SVD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0.8469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SVDpp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0.8270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SlopeOne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0.9273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14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NMF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0.9056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NormalPredictor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1.4758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17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KNNBasic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0.8726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KNNBaseline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0.8519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KNNWithMeans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0.9232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13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KNNWithZScore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0.9168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12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BaselineOnly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0.8485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CoClustering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0.9538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15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GCMC(Feature X) - regression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0.9637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16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GCMC(Feature O) - regression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0.9148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11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GCMC(Feature X)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0.8142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FF0000"/>
                          </a:solidFill>
                        </a:rPr>
                        <a:t>GCMC(Feature O)</a:t>
                      </a:r>
                      <a:endParaRPr sz="15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FF0000"/>
                          </a:solidFill>
                        </a:rPr>
                        <a:t>0.7176</a:t>
                      </a:r>
                      <a:endParaRPr sz="15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FF0000"/>
                          </a:solidFill>
                        </a:rPr>
                        <a:t>GCMC(Feature O, T=0.8)</a:t>
                      </a:r>
                      <a:endParaRPr sz="15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FF0000"/>
                          </a:solidFill>
                        </a:rPr>
                        <a:t>0.7127</a:t>
                      </a:r>
                      <a:endParaRPr sz="15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825">
                <a:tc>
                  <a:txBody>
                    <a:bodyPr/>
                    <a:lstStyle/>
                    <a:p>
                      <a:pPr marL="91440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FF0000"/>
                          </a:solidFill>
                        </a:rPr>
                        <a:t>GCMC(Feature O, framework1)</a:t>
                      </a:r>
                      <a:endParaRPr sz="15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0.7091</a:t>
                      </a:r>
                      <a:endParaRPr sz="1400" u="none" strike="noStrike" cap="none"/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7625" marR="7625" marT="76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64" name="Google Shape;764;p17"/>
          <p:cNvSpPr txBox="1"/>
          <p:nvPr/>
        </p:nvSpPr>
        <p:spPr>
          <a:xfrm>
            <a:off x="0" y="1045684"/>
            <a:ext cx="21054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Experiments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8"/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8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8"/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5. Results – RMSE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3" name="Google Shape;773;p18"/>
          <p:cNvGraphicFramePr/>
          <p:nvPr/>
        </p:nvGraphicFramePr>
        <p:xfrm>
          <a:off x="2032000" y="121202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9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9"/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5. Results – RMSE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9"/>
          <p:cNvSpPr txBox="1"/>
          <p:nvPr/>
        </p:nvSpPr>
        <p:spPr>
          <a:xfrm>
            <a:off x="4981786" y="5953760"/>
            <a:ext cx="22284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plot (천솔)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0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20"/>
          <p:cNvSpPr txBox="1"/>
          <p:nvPr/>
        </p:nvSpPr>
        <p:spPr>
          <a:xfrm>
            <a:off x="3452687" y="2921168"/>
            <a:ext cx="521360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Conclusion</a:t>
            </a:r>
            <a:endParaRPr sz="6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1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21"/>
          <p:cNvSpPr txBox="1"/>
          <p:nvPr/>
        </p:nvSpPr>
        <p:spPr>
          <a:xfrm>
            <a:off x="3588495" y="2921168"/>
            <a:ext cx="494199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7. Reference</a:t>
            </a:r>
            <a:endParaRPr sz="6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2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2"/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2. Related Work (cont’d)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2"/>
          <p:cNvSpPr txBox="1"/>
          <p:nvPr/>
        </p:nvSpPr>
        <p:spPr>
          <a:xfrm>
            <a:off x="0" y="1036320"/>
            <a:ext cx="12191999" cy="227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Emotion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The impact of emotions on the helpfulness of movie reviews (JART 2015)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Tensor-based tag emotion aware recommendation with probabilistic ranking. (KSII 2019)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Item recommendation using tag emotion in social cataloging services. (ScienceDirect 2017)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Using Affective Features from Media Content Metadata for Better Movie Recommendations (KDIR 2020)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movie overviews’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implicit affective features like</a:t>
            </a:r>
            <a:r>
              <a:rPr lang="en-U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emotion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sentiment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Strength: reflect dynamic information like user’s emotion and sentiment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2"/>
          <p:cNvSpPr txBox="1"/>
          <p:nvPr/>
        </p:nvSpPr>
        <p:spPr>
          <a:xfrm>
            <a:off x="0" y="3261696"/>
            <a:ext cx="12191999" cy="574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Review Sentiment-Guided Scalable Deep Recommender System (SIGIR 2018)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 How to improve the accuracy of recommendation systems: Combining ratings and review texts sentiment scores. (JIIS 2019)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 The impact of </a:t>
            </a:r>
            <a:r>
              <a:rPr lang="en-U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emotion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on the helpfulness of movie reviews (JART 2015)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correlation between </a:t>
            </a:r>
            <a:r>
              <a:rPr lang="en-U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emotion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about the movie reviews and satisfaction.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[8] Integrating Collaborative Filtering and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A Rating Inference Approach (ECAI workshop 2006)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sentiment analysis with statistical techniques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[9] BERT 기반 감성분석을 이용한 추천시스템 (KCI 2021)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Emotional Analysis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ML/DL Techniques and Presenting the Performance of BERT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 : rating inference was only carried out, and explainable recommendation is not possible.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[10] Movie Recommendation System Using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Microblogging Data (IEEE transactions on computational social systems 2020)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RS from collaborative filtering(CF) and content-based filtering(CBF) along with sentiment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3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3"/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2. Related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3"/>
          <p:cNvSpPr txBox="1"/>
          <p:nvPr/>
        </p:nvSpPr>
        <p:spPr>
          <a:xfrm>
            <a:off x="0" y="1036320"/>
            <a:ext cx="12191999" cy="582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Neural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[10] Semi-Supervised Classification with Graph Convolutional Networks (ICLR 2017)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GCMC-based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[11] Graph Convolutional Matrix Completion (KDD 2018)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[12] Inductive Matrix Completion based on Graph Neural Networks (ICLR 2020)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[13] Inductive Matrix Completion Using Graph Autoencoder (CIKM 2021)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[14] AIRC: Attentive Implicit Relation Recommendation Incorporating Content Information for Bipartite Graphs (MDPI 2020)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44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Multi-layer graphs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[15] Community Detection in Multi-Layer Graphs: A Survey (SIGMOD 2015)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Link-prediction and GCN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[16] Link Prediction Based on Graph Neural Networks (NIPS 2018)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[17] Web Service Network Embedding based on Link Prediction and Convolutional Learning (IEEE Transactions on Services Computing)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Bi-partite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[18] Bipartite graph partitioning and data clustering (CIKM 2001)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[19] Metadata-Based Collaborative Filtering Using K-Partite Graph for Movie Recommendation (EDB 2012)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[20] Domain Knowledge-Based Link Prediction in Customer-Product Bipartite Graph for Product Recommendation (IJIT &amp; DM 2019)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 t="69765" b="15832"/>
          <a:stretch/>
        </p:blipFill>
        <p:spPr>
          <a:xfrm>
            <a:off x="4433159" y="1837665"/>
            <a:ext cx="3325682" cy="969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"/>
          <p:cNvPicPr preferRelativeResize="0"/>
          <p:nvPr/>
        </p:nvPicPr>
        <p:blipFill rotWithShape="1">
          <a:blip r:embed="rId4">
            <a:alphaModFix/>
          </a:blip>
          <a:srcRect t="66370" r="1984" b="12153"/>
          <a:stretch/>
        </p:blipFill>
        <p:spPr>
          <a:xfrm>
            <a:off x="4433159" y="2847949"/>
            <a:ext cx="3325682" cy="136029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"/>
          <p:cNvSpPr txBox="1"/>
          <p:nvPr/>
        </p:nvSpPr>
        <p:spPr>
          <a:xfrm>
            <a:off x="4001008" y="4301932"/>
            <a:ext cx="4189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YouTube report related to CX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4786806" y="3351302"/>
            <a:ext cx="1035642" cy="24734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4377952" y="1780032"/>
            <a:ext cx="3443216" cy="248107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3020497" y="2921168"/>
            <a:ext cx="615277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Related Work</a:t>
            </a:r>
            <a:endParaRPr sz="6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2. 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0" y="1093018"/>
            <a:ext cx="12191999" cy="568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Sentiment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divides user’s positive and negative feelings into 5-levels (ordinal)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Emotion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divides user’s psychological feelings into 6-levels. (categorical)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5"/>
          <p:cNvGraphicFramePr/>
          <p:nvPr/>
        </p:nvGraphicFramePr>
        <p:xfrm>
          <a:off x="2031999" y="2051999"/>
          <a:ext cx="8128000" cy="1010940"/>
        </p:xfrm>
        <a:graphic>
          <a:graphicData uri="http://schemas.openxmlformats.org/drawingml/2006/table">
            <a:tbl>
              <a:tblPr firstRow="1" bandRow="1">
                <a:noFill/>
                <a:tableStyleId>{906E165B-6305-4A75-996B-2259B408894A}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Somewhat Negative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Neutral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Somewhat Positive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3" name="Google Shape;213;p5"/>
          <p:cNvGraphicFramePr/>
          <p:nvPr/>
        </p:nvGraphicFramePr>
        <p:xfrm>
          <a:off x="2031999" y="4153425"/>
          <a:ext cx="8128050" cy="741700"/>
        </p:xfrm>
        <a:graphic>
          <a:graphicData uri="http://schemas.openxmlformats.org/drawingml/2006/table">
            <a:tbl>
              <a:tblPr firstRow="1" bandRow="1">
                <a:noFill/>
                <a:tableStyleId>{906E165B-6305-4A75-996B-2259B408894A}</a:tableStyleId>
              </a:tblPr>
              <a:tblGrid>
                <a:gridCol w="135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anger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fear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joy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love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sadness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surprise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3893045" y="2884656"/>
            <a:ext cx="39741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Method</a:t>
            </a:r>
            <a:endParaRPr sz="6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3.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3130205" y="1526247"/>
            <a:ext cx="1816579" cy="37881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Crawling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0" name="Google Shape;230;p7"/>
          <p:cNvCxnSpPr>
            <a:stCxn id="231" idx="2"/>
            <a:endCxn id="232" idx="0"/>
          </p:cNvCxnSpPr>
          <p:nvPr/>
        </p:nvCxnSpPr>
        <p:spPr>
          <a:xfrm>
            <a:off x="2840574" y="3930808"/>
            <a:ext cx="0" cy="190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7"/>
          <p:cNvSpPr/>
          <p:nvPr/>
        </p:nvSpPr>
        <p:spPr>
          <a:xfrm>
            <a:off x="1261872" y="1255678"/>
            <a:ext cx="8407133" cy="54389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3130204" y="2123048"/>
            <a:ext cx="1816579" cy="582217"/>
          </a:xfrm>
          <a:prstGeom prst="flowChartMagneticDisk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Database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p7"/>
          <p:cNvCxnSpPr>
            <a:stCxn id="229" idx="2"/>
            <a:endCxn id="234" idx="1"/>
          </p:cNvCxnSpPr>
          <p:nvPr/>
        </p:nvCxnSpPr>
        <p:spPr>
          <a:xfrm>
            <a:off x="4038495" y="1905061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6" name="Google Shape;236;p7"/>
          <p:cNvSpPr/>
          <p:nvPr/>
        </p:nvSpPr>
        <p:spPr>
          <a:xfrm>
            <a:off x="3130205" y="2923252"/>
            <a:ext cx="1816579" cy="3510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7" name="Google Shape;237;p7"/>
          <p:cNvCxnSpPr>
            <a:stCxn id="234" idx="3"/>
            <a:endCxn id="236" idx="0"/>
          </p:cNvCxnSpPr>
          <p:nvPr/>
        </p:nvCxnSpPr>
        <p:spPr>
          <a:xfrm>
            <a:off x="4038493" y="270526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1" name="Google Shape;231;p7"/>
          <p:cNvSpPr/>
          <p:nvPr/>
        </p:nvSpPr>
        <p:spPr>
          <a:xfrm>
            <a:off x="1932285" y="3633019"/>
            <a:ext cx="1816579" cy="2977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1932285" y="4121374"/>
            <a:ext cx="1816579" cy="3288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4452755" y="3633019"/>
            <a:ext cx="1816579" cy="2977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9" name="Google Shape;239;p7"/>
          <p:cNvCxnSpPr/>
          <p:nvPr/>
        </p:nvCxnSpPr>
        <p:spPr>
          <a:xfrm>
            <a:off x="2840574" y="3432096"/>
            <a:ext cx="252046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7"/>
          <p:cNvCxnSpPr>
            <a:endCxn id="231" idx="0"/>
          </p:cNvCxnSpPr>
          <p:nvPr/>
        </p:nvCxnSpPr>
        <p:spPr>
          <a:xfrm>
            <a:off x="2840574" y="3419119"/>
            <a:ext cx="0" cy="21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1" name="Google Shape;241;p7"/>
          <p:cNvCxnSpPr>
            <a:endCxn id="238" idx="0"/>
          </p:cNvCxnSpPr>
          <p:nvPr/>
        </p:nvCxnSpPr>
        <p:spPr>
          <a:xfrm>
            <a:off x="5361045" y="3418819"/>
            <a:ext cx="0" cy="214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7"/>
          <p:cNvCxnSpPr>
            <a:stCxn id="236" idx="2"/>
          </p:cNvCxnSpPr>
          <p:nvPr/>
        </p:nvCxnSpPr>
        <p:spPr>
          <a:xfrm>
            <a:off x="4038495" y="3274323"/>
            <a:ext cx="0" cy="15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3" name="Google Shape;243;p7"/>
          <p:cNvSpPr/>
          <p:nvPr/>
        </p:nvSpPr>
        <p:spPr>
          <a:xfrm>
            <a:off x="4452754" y="4121374"/>
            <a:ext cx="1816579" cy="32883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/ Emotion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6874193" y="3844679"/>
            <a:ext cx="1109662" cy="32276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6874193" y="3324445"/>
            <a:ext cx="2387498" cy="30284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6874193" y="4392646"/>
            <a:ext cx="1109662" cy="29886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7"/>
          <p:cNvCxnSpPr>
            <a:stCxn id="245" idx="2"/>
            <a:endCxn id="244" idx="0"/>
          </p:cNvCxnSpPr>
          <p:nvPr/>
        </p:nvCxnSpPr>
        <p:spPr>
          <a:xfrm flipH="1">
            <a:off x="7428942" y="3627294"/>
            <a:ext cx="639000" cy="21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7"/>
          <p:cNvCxnSpPr>
            <a:stCxn id="244" idx="2"/>
            <a:endCxn id="246" idx="0"/>
          </p:cNvCxnSpPr>
          <p:nvPr/>
        </p:nvCxnSpPr>
        <p:spPr>
          <a:xfrm>
            <a:off x="7429024" y="4167447"/>
            <a:ext cx="0" cy="225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7"/>
          <p:cNvSpPr/>
          <p:nvPr/>
        </p:nvSpPr>
        <p:spPr>
          <a:xfrm>
            <a:off x="8156860" y="3844679"/>
            <a:ext cx="1109662" cy="32276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8156860" y="4392646"/>
            <a:ext cx="1109662" cy="29886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1" name="Google Shape;251;p7"/>
          <p:cNvCxnSpPr>
            <a:stCxn id="245" idx="2"/>
            <a:endCxn id="249" idx="0"/>
          </p:cNvCxnSpPr>
          <p:nvPr/>
        </p:nvCxnSpPr>
        <p:spPr>
          <a:xfrm>
            <a:off x="8067942" y="3627294"/>
            <a:ext cx="643800" cy="21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2" name="Google Shape;252;p7"/>
          <p:cNvCxnSpPr>
            <a:stCxn id="249" idx="2"/>
            <a:endCxn id="250" idx="0"/>
          </p:cNvCxnSpPr>
          <p:nvPr/>
        </p:nvCxnSpPr>
        <p:spPr>
          <a:xfrm>
            <a:off x="8711691" y="4167447"/>
            <a:ext cx="0" cy="225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3" name="Google Shape;253;p7"/>
          <p:cNvSpPr/>
          <p:nvPr/>
        </p:nvSpPr>
        <p:spPr>
          <a:xfrm>
            <a:off x="6686180" y="3207168"/>
            <a:ext cx="2737853" cy="158181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7"/>
          <p:cNvCxnSpPr>
            <a:stCxn id="238" idx="3"/>
          </p:cNvCxnSpPr>
          <p:nvPr/>
        </p:nvCxnSpPr>
        <p:spPr>
          <a:xfrm>
            <a:off x="6269334" y="3781914"/>
            <a:ext cx="411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5" name="Google Shape;255;p7"/>
          <p:cNvCxnSpPr>
            <a:stCxn id="243" idx="3"/>
          </p:cNvCxnSpPr>
          <p:nvPr/>
        </p:nvCxnSpPr>
        <p:spPr>
          <a:xfrm rot="10800000" flipH="1">
            <a:off x="6269333" y="4283690"/>
            <a:ext cx="423000" cy="2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256" name="Google Shape;256;p7"/>
          <p:cNvSpPr/>
          <p:nvPr/>
        </p:nvSpPr>
        <p:spPr>
          <a:xfrm>
            <a:off x="3130204" y="4887248"/>
            <a:ext cx="1816579" cy="37716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Multi-relations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3130204" y="5486926"/>
            <a:ext cx="1816579" cy="3510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GCMC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3130204" y="6069647"/>
            <a:ext cx="1816579" cy="3510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 Prediction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9" name="Google Shape;259;p7"/>
          <p:cNvCxnSpPr/>
          <p:nvPr/>
        </p:nvCxnSpPr>
        <p:spPr>
          <a:xfrm>
            <a:off x="2840574" y="4684527"/>
            <a:ext cx="252046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0" name="Google Shape;260;p7"/>
          <p:cNvCxnSpPr>
            <a:stCxn id="232" idx="2"/>
          </p:cNvCxnSpPr>
          <p:nvPr/>
        </p:nvCxnSpPr>
        <p:spPr>
          <a:xfrm>
            <a:off x="2840574" y="4450206"/>
            <a:ext cx="0" cy="24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1" name="Google Shape;261;p7"/>
          <p:cNvCxnSpPr>
            <a:stCxn id="243" idx="2"/>
          </p:cNvCxnSpPr>
          <p:nvPr/>
        </p:nvCxnSpPr>
        <p:spPr>
          <a:xfrm>
            <a:off x="5361043" y="4450206"/>
            <a:ext cx="0" cy="24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" name="Google Shape;262;p7"/>
          <p:cNvCxnSpPr>
            <a:endCxn id="256" idx="0"/>
          </p:cNvCxnSpPr>
          <p:nvPr/>
        </p:nvCxnSpPr>
        <p:spPr>
          <a:xfrm>
            <a:off x="4038493" y="4673348"/>
            <a:ext cx="0" cy="21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3" name="Google Shape;263;p7"/>
          <p:cNvCxnSpPr>
            <a:stCxn id="256" idx="2"/>
            <a:endCxn id="257" idx="0"/>
          </p:cNvCxnSpPr>
          <p:nvPr/>
        </p:nvCxnSpPr>
        <p:spPr>
          <a:xfrm>
            <a:off x="4038493" y="5264409"/>
            <a:ext cx="0" cy="22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4" name="Google Shape;264;p7"/>
          <p:cNvCxnSpPr>
            <a:stCxn id="257" idx="2"/>
            <a:endCxn id="258" idx="0"/>
          </p:cNvCxnSpPr>
          <p:nvPr/>
        </p:nvCxnSpPr>
        <p:spPr>
          <a:xfrm>
            <a:off x="4038493" y="5837997"/>
            <a:ext cx="0" cy="231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5" name="Google Shape;265;p7"/>
          <p:cNvSpPr txBox="1"/>
          <p:nvPr/>
        </p:nvSpPr>
        <p:spPr>
          <a:xfrm>
            <a:off x="2441356" y="1575303"/>
            <a:ext cx="6888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(Step 1)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7"/>
          <p:cNvSpPr txBox="1"/>
          <p:nvPr/>
        </p:nvSpPr>
        <p:spPr>
          <a:xfrm>
            <a:off x="2441356" y="2962542"/>
            <a:ext cx="6888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(Step 2)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1279811" y="4141546"/>
            <a:ext cx="6888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(Step 3)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7"/>
          <p:cNvSpPr txBox="1"/>
          <p:nvPr/>
        </p:nvSpPr>
        <p:spPr>
          <a:xfrm>
            <a:off x="7710682" y="2878278"/>
            <a:ext cx="6888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(Step 4)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2441356" y="4937328"/>
            <a:ext cx="6888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(Step 4)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2441356" y="5529299"/>
            <a:ext cx="6888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(Step 5)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2441356" y="6102887"/>
            <a:ext cx="6888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(Step 6)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"/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8"/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3. Framework1 – Before Encoding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984004" y="2525658"/>
            <a:ext cx="1757680" cy="523239"/>
          </a:xfrm>
          <a:custGeom>
            <a:avLst/>
            <a:gdLst/>
            <a:ahLst/>
            <a:cxnLst/>
            <a:rect l="l" t="t" r="r" b="b"/>
            <a:pathLst>
              <a:path w="1757680" h="728980" extrusionOk="0">
                <a:moveTo>
                  <a:pt x="0" y="728980"/>
                </a:moveTo>
                <a:cubicBezTo>
                  <a:pt x="291676" y="364701"/>
                  <a:pt x="583353" y="423"/>
                  <a:pt x="876300" y="0"/>
                </a:cubicBezTo>
                <a:cubicBezTo>
                  <a:pt x="1169247" y="-423"/>
                  <a:pt x="1463463" y="363008"/>
                  <a:pt x="1757680" y="726440"/>
                </a:cubicBezTo>
              </a:path>
            </a:pathLst>
          </a:custGeom>
          <a:noFill/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8"/>
          <p:cNvSpPr/>
          <p:nvPr/>
        </p:nvSpPr>
        <p:spPr>
          <a:xfrm rot="10800000">
            <a:off x="984004" y="3027203"/>
            <a:ext cx="1757680" cy="523239"/>
          </a:xfrm>
          <a:custGeom>
            <a:avLst/>
            <a:gdLst/>
            <a:ahLst/>
            <a:cxnLst/>
            <a:rect l="l" t="t" r="r" b="b"/>
            <a:pathLst>
              <a:path w="1757680" h="728980" extrusionOk="0">
                <a:moveTo>
                  <a:pt x="0" y="728980"/>
                </a:moveTo>
                <a:cubicBezTo>
                  <a:pt x="291676" y="364701"/>
                  <a:pt x="583353" y="423"/>
                  <a:pt x="876300" y="0"/>
                </a:cubicBezTo>
                <a:cubicBezTo>
                  <a:pt x="1169247" y="-423"/>
                  <a:pt x="1463463" y="363008"/>
                  <a:pt x="1757680" y="726440"/>
                </a:cubicBezTo>
              </a:path>
            </a:pathLst>
          </a:custGeom>
          <a:noFill/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1" name="Google Shape;281;p8"/>
          <p:cNvCxnSpPr>
            <a:stCxn id="282" idx="3"/>
          </p:cNvCxnSpPr>
          <p:nvPr/>
        </p:nvCxnSpPr>
        <p:spPr>
          <a:xfrm>
            <a:off x="975537" y="3036407"/>
            <a:ext cx="1767900" cy="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8"/>
          <p:cNvSpPr/>
          <p:nvPr/>
        </p:nvSpPr>
        <p:spPr>
          <a:xfrm>
            <a:off x="643644" y="2870461"/>
            <a:ext cx="331893" cy="33189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8"/>
          <p:cNvSpPr txBox="1"/>
          <p:nvPr/>
        </p:nvSpPr>
        <p:spPr>
          <a:xfrm>
            <a:off x="705709" y="2870461"/>
            <a:ext cx="196592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621" r="-15621" b="-22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 txBox="1"/>
          <p:nvPr/>
        </p:nvSpPr>
        <p:spPr>
          <a:xfrm>
            <a:off x="2815767" y="2870461"/>
            <a:ext cx="189475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6127" r="-16127" b="-22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 txBox="1"/>
          <p:nvPr/>
        </p:nvSpPr>
        <p:spPr>
          <a:xfrm>
            <a:off x="4092917" y="2456308"/>
            <a:ext cx="99568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4092917" y="2826002"/>
            <a:ext cx="99568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8"/>
          <p:cNvSpPr txBox="1"/>
          <p:nvPr/>
        </p:nvSpPr>
        <p:spPr>
          <a:xfrm>
            <a:off x="4092917" y="3202354"/>
            <a:ext cx="99568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271626" y="2141728"/>
            <a:ext cx="4750948" cy="184055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2741684" y="2870461"/>
            <a:ext cx="331893" cy="33189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2E75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1699606" y="2380204"/>
            <a:ext cx="323165" cy="32316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8"/>
          <p:cNvSpPr txBox="1"/>
          <p:nvPr/>
        </p:nvSpPr>
        <p:spPr>
          <a:xfrm>
            <a:off x="1813071" y="2427073"/>
            <a:ext cx="110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1649145" y="2796405"/>
            <a:ext cx="412705" cy="35578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1691816" y="3388662"/>
            <a:ext cx="343844" cy="34601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1759090" y="2918118"/>
            <a:ext cx="2058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1771782" y="3451505"/>
            <a:ext cx="2058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3804294" y="2543285"/>
            <a:ext cx="192475" cy="19247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3792562" y="2897477"/>
            <a:ext cx="215937" cy="186153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3803467" y="3285414"/>
            <a:ext cx="193302" cy="1945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431940" y="4062270"/>
            <a:ext cx="35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multi-relation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graph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2939482" y="3006490"/>
            <a:ext cx="83934" cy="15388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2855" r="-49997" b="-3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1" name="Google Shape;301;p8"/>
          <p:cNvSpPr txBox="1"/>
          <p:nvPr/>
        </p:nvSpPr>
        <p:spPr>
          <a:xfrm>
            <a:off x="852196" y="3006490"/>
            <a:ext cx="79381" cy="15388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38459" r="-30765" b="-11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714e84362_0_24"/>
          <p:cNvSpPr/>
          <p:nvPr/>
        </p:nvSpPr>
        <p:spPr>
          <a:xfrm>
            <a:off x="548920" y="1339415"/>
            <a:ext cx="5135222" cy="4499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gf714e84362_0_24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f714e84362_0_24"/>
          <p:cNvSpPr txBox="1"/>
          <p:nvPr/>
        </p:nvSpPr>
        <p:spPr>
          <a:xfrm>
            <a:off x="61994" y="152419"/>
            <a:ext cx="1212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3. Framework1 – Before Encoding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gf714e84362_0_24"/>
          <p:cNvCxnSpPr>
            <a:stCxn id="311" idx="3"/>
          </p:cNvCxnSpPr>
          <p:nvPr/>
        </p:nvCxnSpPr>
        <p:spPr>
          <a:xfrm>
            <a:off x="1265303" y="2030033"/>
            <a:ext cx="1767900" cy="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1" name="Google Shape;311;gf714e84362_0_24"/>
          <p:cNvSpPr/>
          <p:nvPr/>
        </p:nvSpPr>
        <p:spPr>
          <a:xfrm>
            <a:off x="933503" y="1864133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gf714e84362_0_24"/>
          <p:cNvSpPr txBox="1"/>
          <p:nvPr/>
        </p:nvSpPr>
        <p:spPr>
          <a:xfrm>
            <a:off x="980494" y="1864133"/>
            <a:ext cx="196500" cy="27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616" r="-15627" b="-22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f714e84362_0_24"/>
          <p:cNvSpPr txBox="1"/>
          <p:nvPr/>
        </p:nvSpPr>
        <p:spPr>
          <a:xfrm>
            <a:off x="3088564" y="1864133"/>
            <a:ext cx="1896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6127" r="-16127" b="-22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f714e84362_0_24"/>
          <p:cNvSpPr txBox="1"/>
          <p:nvPr/>
        </p:nvSpPr>
        <p:spPr>
          <a:xfrm>
            <a:off x="4706072" y="1449887"/>
            <a:ext cx="99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gf714e84362_0_24"/>
          <p:cNvSpPr txBox="1"/>
          <p:nvPr/>
        </p:nvSpPr>
        <p:spPr>
          <a:xfrm>
            <a:off x="4706072" y="1819581"/>
            <a:ext cx="99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gf714e84362_0_24"/>
          <p:cNvSpPr txBox="1"/>
          <p:nvPr/>
        </p:nvSpPr>
        <p:spPr>
          <a:xfrm>
            <a:off x="4706072" y="2195933"/>
            <a:ext cx="99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gf714e84362_0_24"/>
          <p:cNvSpPr/>
          <p:nvPr/>
        </p:nvSpPr>
        <p:spPr>
          <a:xfrm>
            <a:off x="3031543" y="1864133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2E75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gf714e84362_0_24"/>
          <p:cNvSpPr/>
          <p:nvPr/>
        </p:nvSpPr>
        <p:spPr>
          <a:xfrm>
            <a:off x="1989465" y="1841026"/>
            <a:ext cx="323100" cy="323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gf714e84362_0_24"/>
          <p:cNvSpPr txBox="1"/>
          <p:nvPr/>
        </p:nvSpPr>
        <p:spPr>
          <a:xfrm>
            <a:off x="2113090" y="1887895"/>
            <a:ext cx="1101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f714e84362_0_24"/>
          <p:cNvSpPr/>
          <p:nvPr/>
        </p:nvSpPr>
        <p:spPr>
          <a:xfrm>
            <a:off x="4417449" y="1536864"/>
            <a:ext cx="192600" cy="19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gf714e84362_0_24"/>
          <p:cNvSpPr/>
          <p:nvPr/>
        </p:nvSpPr>
        <p:spPr>
          <a:xfrm>
            <a:off x="4405717" y="1891056"/>
            <a:ext cx="216000" cy="186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gf714e84362_0_24"/>
          <p:cNvSpPr/>
          <p:nvPr/>
        </p:nvSpPr>
        <p:spPr>
          <a:xfrm>
            <a:off x="4416622" y="2278993"/>
            <a:ext cx="193200" cy="19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gf714e84362_0_24"/>
          <p:cNvSpPr txBox="1"/>
          <p:nvPr/>
        </p:nvSpPr>
        <p:spPr>
          <a:xfrm>
            <a:off x="6486933" y="5975881"/>
            <a:ext cx="533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multi-relation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adjacency matrix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gf714e84362_0_24"/>
          <p:cNvSpPr/>
          <p:nvPr/>
        </p:nvSpPr>
        <p:spPr>
          <a:xfrm>
            <a:off x="6486935" y="1339427"/>
            <a:ext cx="5135222" cy="4499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5" name="Google Shape;325;gf714e84362_0_24"/>
          <p:cNvCxnSpPr>
            <a:stCxn id="326" idx="3"/>
            <a:endCxn id="327" idx="1"/>
          </p:cNvCxnSpPr>
          <p:nvPr/>
        </p:nvCxnSpPr>
        <p:spPr>
          <a:xfrm>
            <a:off x="7268663" y="1724323"/>
            <a:ext cx="1772400" cy="2940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6" name="Google Shape;326;gf714e84362_0_24"/>
          <p:cNvSpPr/>
          <p:nvPr/>
        </p:nvSpPr>
        <p:spPr>
          <a:xfrm>
            <a:off x="6936863" y="1558423"/>
            <a:ext cx="3318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gf714e84362_0_24"/>
          <p:cNvSpPr txBox="1"/>
          <p:nvPr/>
        </p:nvSpPr>
        <p:spPr>
          <a:xfrm>
            <a:off x="6997106" y="1558423"/>
            <a:ext cx="196500" cy="27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616" r="-15627" b="-22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f714e84362_0_24"/>
          <p:cNvSpPr txBox="1"/>
          <p:nvPr/>
        </p:nvSpPr>
        <p:spPr>
          <a:xfrm>
            <a:off x="10547430" y="1418080"/>
            <a:ext cx="99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gf714e84362_0_24"/>
          <p:cNvSpPr txBox="1"/>
          <p:nvPr/>
        </p:nvSpPr>
        <p:spPr>
          <a:xfrm>
            <a:off x="10547430" y="1787774"/>
            <a:ext cx="99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f714e84362_0_24"/>
          <p:cNvSpPr txBox="1"/>
          <p:nvPr/>
        </p:nvSpPr>
        <p:spPr>
          <a:xfrm>
            <a:off x="10547430" y="2164126"/>
            <a:ext cx="99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2" name="Google Shape;332;gf714e84362_0_24"/>
          <p:cNvGrpSpPr/>
          <p:nvPr/>
        </p:nvGrpSpPr>
        <p:grpSpPr>
          <a:xfrm>
            <a:off x="9041104" y="1587825"/>
            <a:ext cx="331800" cy="331800"/>
            <a:chOff x="9034903" y="1558423"/>
            <a:chExt cx="331800" cy="331800"/>
          </a:xfrm>
        </p:grpSpPr>
        <p:sp>
          <p:nvSpPr>
            <p:cNvPr id="333" name="Google Shape;333;gf714e84362_0_24"/>
            <p:cNvSpPr txBox="1"/>
            <p:nvPr/>
          </p:nvSpPr>
          <p:spPr>
            <a:xfrm>
              <a:off x="9085298" y="1558423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7" r="-16127" b="-221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f714e84362_0_24"/>
            <p:cNvSpPr/>
            <p:nvPr/>
          </p:nvSpPr>
          <p:spPr>
            <a:xfrm>
              <a:off x="9034903" y="1558423"/>
              <a:ext cx="331800" cy="3318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4" name="Google Shape;334;gf714e84362_0_24"/>
          <p:cNvGrpSpPr/>
          <p:nvPr/>
        </p:nvGrpSpPr>
        <p:grpSpPr>
          <a:xfrm>
            <a:off x="8030923" y="1466652"/>
            <a:ext cx="412800" cy="355800"/>
            <a:chOff x="8323364" y="1484367"/>
            <a:chExt cx="412800" cy="355800"/>
          </a:xfrm>
        </p:grpSpPr>
        <p:sp>
          <p:nvSpPr>
            <p:cNvPr id="335" name="Google Shape;335;gf714e84362_0_24"/>
            <p:cNvSpPr/>
            <p:nvPr/>
          </p:nvSpPr>
          <p:spPr>
            <a:xfrm>
              <a:off x="8323364" y="1484367"/>
              <a:ext cx="412800" cy="3558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gf714e84362_0_24"/>
            <p:cNvSpPr txBox="1"/>
            <p:nvPr/>
          </p:nvSpPr>
          <p:spPr>
            <a:xfrm>
              <a:off x="8436843" y="1604534"/>
              <a:ext cx="2058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7" name="Google Shape;337;gf714e84362_0_24"/>
          <p:cNvSpPr/>
          <p:nvPr/>
        </p:nvSpPr>
        <p:spPr>
          <a:xfrm>
            <a:off x="10258807" y="1505057"/>
            <a:ext cx="192600" cy="192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f714e84362_0_24"/>
          <p:cNvSpPr/>
          <p:nvPr/>
        </p:nvSpPr>
        <p:spPr>
          <a:xfrm>
            <a:off x="10247075" y="1859249"/>
            <a:ext cx="216000" cy="186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gf714e84362_0_24"/>
          <p:cNvSpPr/>
          <p:nvPr/>
        </p:nvSpPr>
        <p:spPr>
          <a:xfrm>
            <a:off x="10257980" y="2247186"/>
            <a:ext cx="193200" cy="19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0" name="Google Shape;340;gf714e84362_0_24"/>
          <p:cNvGrpSpPr/>
          <p:nvPr/>
        </p:nvGrpSpPr>
        <p:grpSpPr>
          <a:xfrm>
            <a:off x="9041104" y="2295563"/>
            <a:ext cx="331800" cy="331800"/>
            <a:chOff x="9034903" y="2168023"/>
            <a:chExt cx="331800" cy="331800"/>
          </a:xfrm>
        </p:grpSpPr>
        <p:sp>
          <p:nvSpPr>
            <p:cNvPr id="341" name="Google Shape;341;gf714e84362_0_24"/>
            <p:cNvSpPr txBox="1"/>
            <p:nvPr/>
          </p:nvSpPr>
          <p:spPr>
            <a:xfrm>
              <a:off x="9085298" y="2168023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7" r="-16127" b="-221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f714e84362_0_24"/>
            <p:cNvSpPr/>
            <p:nvPr/>
          </p:nvSpPr>
          <p:spPr>
            <a:xfrm>
              <a:off x="9034903" y="2168023"/>
              <a:ext cx="331800" cy="3318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3" name="Google Shape;343;gf714e84362_0_24"/>
          <p:cNvGrpSpPr/>
          <p:nvPr/>
        </p:nvGrpSpPr>
        <p:grpSpPr>
          <a:xfrm>
            <a:off x="9041104" y="2989491"/>
            <a:ext cx="331800" cy="331800"/>
            <a:chOff x="9034903" y="2777623"/>
            <a:chExt cx="331800" cy="331800"/>
          </a:xfrm>
        </p:grpSpPr>
        <p:sp>
          <p:nvSpPr>
            <p:cNvPr id="344" name="Google Shape;344;gf714e84362_0_24"/>
            <p:cNvSpPr txBox="1"/>
            <p:nvPr/>
          </p:nvSpPr>
          <p:spPr>
            <a:xfrm>
              <a:off x="9085298" y="2777623"/>
              <a:ext cx="1896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6127" r="-16127" b="-221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f714e84362_0_24"/>
            <p:cNvSpPr/>
            <p:nvPr/>
          </p:nvSpPr>
          <p:spPr>
            <a:xfrm>
              <a:off x="9034903" y="2777623"/>
              <a:ext cx="331800" cy="3318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46" name="Google Shape;346;gf714e84362_0_24"/>
          <p:cNvCxnSpPr>
            <a:stCxn id="326" idx="3"/>
            <a:endCxn id="342" idx="1"/>
          </p:cNvCxnSpPr>
          <p:nvPr/>
        </p:nvCxnSpPr>
        <p:spPr>
          <a:xfrm>
            <a:off x="7268663" y="1724323"/>
            <a:ext cx="1772400" cy="73710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7" name="Google Shape;347;gf714e84362_0_24"/>
          <p:cNvCxnSpPr>
            <a:stCxn id="326" idx="3"/>
            <a:endCxn id="345" idx="1"/>
          </p:cNvCxnSpPr>
          <p:nvPr/>
        </p:nvCxnSpPr>
        <p:spPr>
          <a:xfrm>
            <a:off x="7268663" y="1724323"/>
            <a:ext cx="1772400" cy="1431000"/>
          </a:xfrm>
          <a:prstGeom prst="straightConnector1">
            <a:avLst/>
          </a:prstGeom>
          <a:noFill/>
          <a:ln w="2857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48" name="Google Shape;348;gf714e84362_0_24"/>
          <p:cNvGrpSpPr/>
          <p:nvPr/>
        </p:nvGrpSpPr>
        <p:grpSpPr>
          <a:xfrm>
            <a:off x="8030923" y="2354946"/>
            <a:ext cx="412800" cy="355800"/>
            <a:chOff x="8323364" y="2427217"/>
            <a:chExt cx="412800" cy="355800"/>
          </a:xfrm>
        </p:grpSpPr>
        <p:sp>
          <p:nvSpPr>
            <p:cNvPr id="349" name="Google Shape;349;gf714e84362_0_24"/>
            <p:cNvSpPr/>
            <p:nvPr/>
          </p:nvSpPr>
          <p:spPr>
            <a:xfrm>
              <a:off x="8323364" y="2427217"/>
              <a:ext cx="412800" cy="3558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gf714e84362_0_24"/>
            <p:cNvSpPr txBox="1"/>
            <p:nvPr/>
          </p:nvSpPr>
          <p:spPr>
            <a:xfrm>
              <a:off x="8436843" y="2547384"/>
              <a:ext cx="2058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1" name="Google Shape;351;gf714e84362_0_24"/>
          <p:cNvGrpSpPr/>
          <p:nvPr/>
        </p:nvGrpSpPr>
        <p:grpSpPr>
          <a:xfrm>
            <a:off x="8030923" y="1896181"/>
            <a:ext cx="412800" cy="355800"/>
            <a:chOff x="8323364" y="1955200"/>
            <a:chExt cx="412800" cy="355800"/>
          </a:xfrm>
        </p:grpSpPr>
        <p:sp>
          <p:nvSpPr>
            <p:cNvPr id="352" name="Google Shape;352;gf714e84362_0_24"/>
            <p:cNvSpPr/>
            <p:nvPr/>
          </p:nvSpPr>
          <p:spPr>
            <a:xfrm>
              <a:off x="8323364" y="1955200"/>
              <a:ext cx="412800" cy="3558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gf714e84362_0_24"/>
            <p:cNvSpPr txBox="1"/>
            <p:nvPr/>
          </p:nvSpPr>
          <p:spPr>
            <a:xfrm>
              <a:off x="8436843" y="2075367"/>
              <a:ext cx="2058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aphicFrame>
        <p:nvGraphicFramePr>
          <p:cNvPr id="354" name="Google Shape;354;gf714e84362_0_24"/>
          <p:cNvGraphicFramePr/>
          <p:nvPr/>
        </p:nvGraphicFramePr>
        <p:xfrm>
          <a:off x="735308" y="3647565"/>
          <a:ext cx="1531400" cy="158484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" name="Google Shape;355;gf714e84362_0_24"/>
          <p:cNvGraphicFramePr/>
          <p:nvPr/>
        </p:nvGraphicFramePr>
        <p:xfrm>
          <a:off x="2390333" y="3647565"/>
          <a:ext cx="1531400" cy="158484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6" name="Google Shape;356;gf714e84362_0_24"/>
          <p:cNvGraphicFramePr/>
          <p:nvPr/>
        </p:nvGraphicFramePr>
        <p:xfrm>
          <a:off x="4045346" y="3647565"/>
          <a:ext cx="1531400" cy="158484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7" name="Google Shape;357;gf714e84362_0_24"/>
          <p:cNvSpPr txBox="1"/>
          <p:nvPr/>
        </p:nvSpPr>
        <p:spPr>
          <a:xfrm>
            <a:off x="735295" y="5242917"/>
            <a:ext cx="1531399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 2</a:t>
            </a:r>
            <a:endParaRPr sz="1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gf714e84362_0_24"/>
          <p:cNvSpPr txBox="1"/>
          <p:nvPr/>
        </p:nvSpPr>
        <p:spPr>
          <a:xfrm>
            <a:off x="2390320" y="5242917"/>
            <a:ext cx="1531399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 3</a:t>
            </a:r>
            <a:endParaRPr sz="1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gf714e84362_0_24"/>
          <p:cNvSpPr txBox="1"/>
          <p:nvPr/>
        </p:nvSpPr>
        <p:spPr>
          <a:xfrm>
            <a:off x="4045345" y="5229092"/>
            <a:ext cx="1531399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 4</a:t>
            </a:r>
            <a:endParaRPr sz="1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0" name="Google Shape;360;gf714e84362_0_24"/>
          <p:cNvGraphicFramePr/>
          <p:nvPr/>
        </p:nvGraphicFramePr>
        <p:xfrm>
          <a:off x="6688450" y="3644922"/>
          <a:ext cx="1531400" cy="158484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1" name="Google Shape;361;gf714e84362_0_24"/>
          <p:cNvGraphicFramePr/>
          <p:nvPr/>
        </p:nvGraphicFramePr>
        <p:xfrm>
          <a:off x="8343475" y="3644922"/>
          <a:ext cx="1531400" cy="158484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2" name="Google Shape;362;gf714e84362_0_24"/>
          <p:cNvGraphicFramePr/>
          <p:nvPr/>
        </p:nvGraphicFramePr>
        <p:xfrm>
          <a:off x="9998488" y="3644922"/>
          <a:ext cx="1531400" cy="1584840"/>
        </p:xfrm>
        <a:graphic>
          <a:graphicData uri="http://schemas.openxmlformats.org/drawingml/2006/table">
            <a:tbl>
              <a:tblPr>
                <a:noFill/>
                <a:tableStyleId>{9B30D554-151F-4CE9-B3E8-1C54D2E59495}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3" name="Google Shape;363;gf714e84362_0_24"/>
          <p:cNvSpPr txBox="1"/>
          <p:nvPr/>
        </p:nvSpPr>
        <p:spPr>
          <a:xfrm>
            <a:off x="6688444" y="5209628"/>
            <a:ext cx="153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12</a:t>
            </a:r>
            <a:endParaRPr sz="1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gf714e84362_0_24"/>
          <p:cNvSpPr txBox="1"/>
          <p:nvPr/>
        </p:nvSpPr>
        <p:spPr>
          <a:xfrm>
            <a:off x="8343471" y="5209628"/>
            <a:ext cx="153139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13</a:t>
            </a:r>
            <a:endParaRPr sz="1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gf714e84362_0_24"/>
          <p:cNvSpPr txBox="1"/>
          <p:nvPr/>
        </p:nvSpPr>
        <p:spPr>
          <a:xfrm>
            <a:off x="9998493" y="5209628"/>
            <a:ext cx="153139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15</a:t>
            </a:r>
            <a:endParaRPr sz="1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gf714e84362_0_24"/>
          <p:cNvSpPr txBox="1"/>
          <p:nvPr/>
        </p:nvSpPr>
        <p:spPr>
          <a:xfrm>
            <a:off x="735295" y="3390767"/>
            <a:ext cx="153139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gf714e84362_0_24"/>
          <p:cNvSpPr txBox="1"/>
          <p:nvPr/>
        </p:nvSpPr>
        <p:spPr>
          <a:xfrm rot="-5400000">
            <a:off x="-160850" y="4290551"/>
            <a:ext cx="158469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gf714e84362_0_24"/>
          <p:cNvSpPr txBox="1"/>
          <p:nvPr/>
        </p:nvSpPr>
        <p:spPr>
          <a:xfrm>
            <a:off x="6688444" y="3390767"/>
            <a:ext cx="153139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gf714e84362_0_24"/>
          <p:cNvSpPr txBox="1"/>
          <p:nvPr/>
        </p:nvSpPr>
        <p:spPr>
          <a:xfrm rot="-5400000">
            <a:off x="5792299" y="4290551"/>
            <a:ext cx="158469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0" name="Google Shape;370;gf714e84362_0_24"/>
          <p:cNvGrpSpPr/>
          <p:nvPr/>
        </p:nvGrpSpPr>
        <p:grpSpPr>
          <a:xfrm>
            <a:off x="1060518" y="1952127"/>
            <a:ext cx="2292081" cy="246221"/>
            <a:chOff x="1060518" y="1952127"/>
            <a:chExt cx="2292081" cy="246221"/>
          </a:xfrm>
        </p:grpSpPr>
        <p:sp>
          <p:nvSpPr>
            <p:cNvPr id="371" name="Google Shape;371;gf714e84362_0_24"/>
            <p:cNvSpPr txBox="1"/>
            <p:nvPr/>
          </p:nvSpPr>
          <p:spPr>
            <a:xfrm>
              <a:off x="1060518" y="1952127"/>
              <a:ext cx="2052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gf714e84362_0_24"/>
            <p:cNvSpPr txBox="1"/>
            <p:nvPr/>
          </p:nvSpPr>
          <p:spPr>
            <a:xfrm>
              <a:off x="3147391" y="1952127"/>
              <a:ext cx="2052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3" name="Google Shape;373;gf714e84362_0_24"/>
          <p:cNvSpPr txBox="1"/>
          <p:nvPr/>
        </p:nvSpPr>
        <p:spPr>
          <a:xfrm>
            <a:off x="7071404" y="1648541"/>
            <a:ext cx="2052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gf714e84362_0_24"/>
          <p:cNvSpPr txBox="1"/>
          <p:nvPr/>
        </p:nvSpPr>
        <p:spPr>
          <a:xfrm>
            <a:off x="9158277" y="1675045"/>
            <a:ext cx="2052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gf714e84362_0_24"/>
          <p:cNvSpPr txBox="1"/>
          <p:nvPr/>
        </p:nvSpPr>
        <p:spPr>
          <a:xfrm>
            <a:off x="9158277" y="2395922"/>
            <a:ext cx="2052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gf714e84362_0_24"/>
          <p:cNvSpPr txBox="1"/>
          <p:nvPr/>
        </p:nvSpPr>
        <p:spPr>
          <a:xfrm>
            <a:off x="9158277" y="3075070"/>
            <a:ext cx="2052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mpty_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1617</Words>
  <Application>Microsoft Office PowerPoint</Application>
  <PresentationFormat>와이드스크린</PresentationFormat>
  <Paragraphs>620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Malgun Gothic</vt:lpstr>
      <vt:lpstr>Arial</vt:lpstr>
      <vt:lpstr>Times New Roman</vt:lpstr>
      <vt:lpstr>Empty_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</cp:revision>
  <dcterms:created xsi:type="dcterms:W3CDTF">2018-08-30T11:36:00Z</dcterms:created>
  <dcterms:modified xsi:type="dcterms:W3CDTF">2021-10-18T13:31:05Z</dcterms:modified>
</cp:coreProperties>
</file>