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1" r:id="rId3"/>
    <p:sldId id="400" r:id="rId4"/>
    <p:sldId id="419" r:id="rId5"/>
    <p:sldId id="418" r:id="rId6"/>
    <p:sldId id="417" r:id="rId7"/>
    <p:sldId id="420" r:id="rId8"/>
    <p:sldId id="422" r:id="rId9"/>
    <p:sldId id="421" r:id="rId10"/>
    <p:sldId id="355" r:id="rId11"/>
    <p:sldId id="367" r:id="rId12"/>
    <p:sldId id="404" r:id="rId13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5"/>
    </p:embeddedFont>
    <p:embeddedFont>
      <p:font typeface="나눔스퀘어" panose="020B0600000101010101" pitchFamily="50" charset="-127"/>
      <p:regular r:id="rId16"/>
      <p:bold r:id="rId17"/>
      <p:italic r:id="rId18"/>
      <p:boldItalic r:id="rId19"/>
    </p:embeddedFont>
    <p:embeddedFont>
      <p:font typeface="나눔스퀘어 Bold" panose="020B0600000101010101" pitchFamily="50" charset="-127"/>
      <p:regular r:id="rId20"/>
      <p:bold r:id="rId21"/>
      <p:italic r:id="rId22"/>
      <p:boldItalic r:id="rId23"/>
    </p:embeddedFont>
    <p:embeddedFont>
      <p:font typeface="나눔스퀘어 ExtraBold" panose="020B0600000101010101" pitchFamily="50" charset="-127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67A82"/>
    <a:srgbClr val="FFFF00"/>
    <a:srgbClr val="FFFDD7"/>
    <a:srgbClr val="DEEBF7"/>
    <a:srgbClr val="BCBCBC"/>
    <a:srgbClr val="E7E6E6"/>
    <a:srgbClr val="404040"/>
    <a:srgbClr val="014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81740" autoAdjust="0"/>
  </p:normalViewPr>
  <p:slideViewPr>
    <p:cSldViewPr snapToGrid="0">
      <p:cViewPr varScale="1">
        <p:scale>
          <a:sx n="90" d="100"/>
          <a:sy n="90" d="100"/>
        </p:scale>
        <p:origin x="1440" y="78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9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5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0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3" y="4467217"/>
            <a:ext cx="7713344" cy="11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IMDB Movies Top 1000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MovieLens-2019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239894"/>
            <a:ext cx="119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2021.07.30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5918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Movie datasets – MovieLens-2019, IMDb</a:t>
            </a:r>
          </a:p>
        </p:txBody>
      </p:sp>
    </p:spTree>
    <p:extLst>
      <p:ext uri="{BB962C8B-B14F-4D97-AF65-F5344CB8AC3E}">
        <p14:creationId xmlns:p14="http://schemas.microsoft.com/office/powerpoint/2010/main" val="266816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43715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6F67AE-46FA-46CF-80F9-A728F36F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469" y="1446027"/>
            <a:ext cx="3405473" cy="5380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07AA28-8D27-4A18-B386-8E62CA13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88" y="1446027"/>
            <a:ext cx="3381109" cy="5380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F3316-7D26-4197-8370-8DA13062764B}"/>
              </a:ext>
            </a:extLst>
          </p:cNvPr>
          <p:cNvSpPr txBox="1"/>
          <p:nvPr/>
        </p:nvSpPr>
        <p:spPr>
          <a:xfrm>
            <a:off x="3129600" y="1040557"/>
            <a:ext cx="170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Old version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8655D-E241-49CD-8387-C54984B4031A}"/>
              </a:ext>
            </a:extLst>
          </p:cNvPr>
          <p:cNvSpPr txBox="1"/>
          <p:nvPr/>
        </p:nvSpPr>
        <p:spPr>
          <a:xfrm>
            <a:off x="7361192" y="1040557"/>
            <a:ext cx="170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version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7E017B-A4FA-4BEC-A707-706AC9D7F0CF}"/>
              </a:ext>
            </a:extLst>
          </p:cNvPr>
          <p:cNvSpPr/>
          <p:nvPr/>
        </p:nvSpPr>
        <p:spPr>
          <a:xfrm>
            <a:off x="2277468" y="5930751"/>
            <a:ext cx="3405473" cy="128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CE776B-DC59-4692-83A6-AE4B2349ED99}"/>
              </a:ext>
            </a:extLst>
          </p:cNvPr>
          <p:cNvSpPr/>
          <p:nvPr/>
        </p:nvSpPr>
        <p:spPr>
          <a:xfrm>
            <a:off x="2277468" y="3944788"/>
            <a:ext cx="3405473" cy="395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F1B53B-C201-4B9C-8FCD-3FC63FFC6BB1}"/>
              </a:ext>
            </a:extLst>
          </p:cNvPr>
          <p:cNvSpPr/>
          <p:nvPr/>
        </p:nvSpPr>
        <p:spPr>
          <a:xfrm>
            <a:off x="6508667" y="4211487"/>
            <a:ext cx="3405473" cy="128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AFF131-B2F5-448A-A8A9-49E6C02CB526}"/>
              </a:ext>
            </a:extLst>
          </p:cNvPr>
          <p:cNvSpPr/>
          <p:nvPr/>
        </p:nvSpPr>
        <p:spPr>
          <a:xfrm>
            <a:off x="6508667" y="3944788"/>
            <a:ext cx="3405473" cy="128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633486-C280-4DEB-ACE0-6DCA1066B768}"/>
              </a:ext>
            </a:extLst>
          </p:cNvPr>
          <p:cNvSpPr txBox="1"/>
          <p:nvPr/>
        </p:nvSpPr>
        <p:spPr>
          <a:xfrm>
            <a:off x="51290" y="3685916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36/40 * 100(%)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90%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6C728-AF3C-46B8-BCB3-592264CB24A6}"/>
              </a:ext>
            </a:extLst>
          </p:cNvPr>
          <p:cNvSpPr txBox="1"/>
          <p:nvPr/>
        </p:nvSpPr>
        <p:spPr>
          <a:xfrm>
            <a:off x="10024630" y="3685916"/>
            <a:ext cx="20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36/40 * 100(%)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95%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34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43715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158397"/>
            <a:ext cx="11616584" cy="554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Missing values - year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dataframe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format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A103EA-DDA7-4E4F-8D62-9390D56A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9" y="1661742"/>
            <a:ext cx="8060200" cy="1347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AF59B9E-A2F3-4B58-89E9-05852C4888F0}"/>
              </a:ext>
            </a:extLst>
          </p:cNvPr>
          <p:cNvSpPr/>
          <p:nvPr/>
        </p:nvSpPr>
        <p:spPr>
          <a:xfrm>
            <a:off x="1297172" y="2222205"/>
            <a:ext cx="4798828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EE1F0B-F896-4041-9EB1-2AAB39E5D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29" y="3732029"/>
            <a:ext cx="6933252" cy="2811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B1882C-EDE7-4247-87CB-3846CDC6FC7C}"/>
              </a:ext>
            </a:extLst>
          </p:cNvPr>
          <p:cNvSpPr txBox="1"/>
          <p:nvPr/>
        </p:nvSpPr>
        <p:spPr>
          <a:xfrm>
            <a:off x="9085976" y="2155057"/>
            <a:ext cx="310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Idea : year extraction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35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327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977645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Levenshtein</a:t>
            </a: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 Distance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ABD2C1-BF0A-4054-8775-A1386288F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7" y="2043881"/>
            <a:ext cx="5157038" cy="1385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86F7B8-3C45-44E2-8F3B-98BD7B064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651" y="1036321"/>
            <a:ext cx="6645349" cy="5821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C88FEB-6539-4262-9AA1-E8C8B9BE88A9}"/>
              </a:ext>
            </a:extLst>
          </p:cNvPr>
          <p:cNvSpPr txBox="1"/>
          <p:nvPr/>
        </p:nvSpPr>
        <p:spPr>
          <a:xfrm>
            <a:off x="116958" y="1572694"/>
            <a:ext cx="14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23942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977645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Levenshtein</a:t>
            </a: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 Distance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E2AE1B-BA4C-4B2B-A2B9-E4A9BC42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79" y="1245562"/>
            <a:ext cx="6735642" cy="541955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CB6C334-790A-4149-BB26-6C1E64AC559A}"/>
              </a:ext>
            </a:extLst>
          </p:cNvPr>
          <p:cNvSpPr/>
          <p:nvPr/>
        </p:nvSpPr>
        <p:spPr>
          <a:xfrm>
            <a:off x="8941979" y="6166883"/>
            <a:ext cx="479309" cy="48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5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977645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Levenshtein</a:t>
            </a: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 Distance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E0C3C4-198C-4227-95BE-F3E1DFD1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06" y="1196950"/>
            <a:ext cx="6025165" cy="4464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F98480-E7F0-424D-8072-508F278B5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96" y="1196951"/>
            <a:ext cx="5448498" cy="5488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C871DC-F80A-40AB-BA2F-742F66790226}"/>
              </a:ext>
            </a:extLst>
          </p:cNvPr>
          <p:cNvSpPr/>
          <p:nvPr/>
        </p:nvSpPr>
        <p:spPr>
          <a:xfrm>
            <a:off x="467833" y="4784652"/>
            <a:ext cx="3657600" cy="202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CBB03B-B160-4FC6-A524-9C6AAE825F94}"/>
              </a:ext>
            </a:extLst>
          </p:cNvPr>
          <p:cNvSpPr/>
          <p:nvPr/>
        </p:nvSpPr>
        <p:spPr>
          <a:xfrm>
            <a:off x="6719777" y="5284382"/>
            <a:ext cx="1562986" cy="191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00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11553</TotalTime>
  <Words>109</Words>
  <Application>Microsoft Office PowerPoint</Application>
  <PresentationFormat>와이드스크린</PresentationFormat>
  <Paragraphs>44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나눔고딕 ExtraBold</vt:lpstr>
      <vt:lpstr>나눔스퀘어</vt:lpstr>
      <vt:lpstr>바탕</vt:lpstr>
      <vt:lpstr>굴림</vt:lpstr>
      <vt:lpstr>Times New Roman</vt:lpstr>
      <vt:lpstr>Arial</vt:lpstr>
      <vt:lpstr>나눔스퀘어 ExtraBold</vt:lpstr>
      <vt:lpstr>나눔스퀘어 Bold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836</cp:revision>
  <dcterms:created xsi:type="dcterms:W3CDTF">2018-08-30T11:36:00Z</dcterms:created>
  <dcterms:modified xsi:type="dcterms:W3CDTF">2021-07-30T04:37:14Z</dcterms:modified>
</cp:coreProperties>
</file>