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582" r:id="rId2"/>
    <p:sldId id="546" r:id="rId3"/>
    <p:sldId id="581" r:id="rId4"/>
    <p:sldId id="549" r:id="rId5"/>
    <p:sldId id="548" r:id="rId6"/>
    <p:sldId id="526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나눔스퀘어 Bold" panose="020B0600000101010101" pitchFamily="50" charset="-127"/>
      <p:regular r:id="rId10"/>
      <p:bold r:id="rId11"/>
      <p:italic r:id="rId12"/>
      <p:boldItalic r:id="rId13"/>
    </p:embeddedFont>
    <p:embeddedFont>
      <p:font typeface="나눔스퀘어 ExtraBold" panose="020B0600000101010101" pitchFamily="50" charset="-127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FF"/>
    <a:srgbClr val="FFABAB"/>
    <a:srgbClr val="0000FF"/>
    <a:srgbClr val="DEEBF7"/>
    <a:srgbClr val="FF8F8F"/>
    <a:srgbClr val="FFA3A3"/>
    <a:srgbClr val="FF9999"/>
    <a:srgbClr val="FF0000"/>
    <a:srgbClr val="FFF2CC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3290" autoAdjust="0"/>
  </p:normalViewPr>
  <p:slideViewPr>
    <p:cSldViewPr snapToGrid="0">
      <p:cViewPr varScale="1">
        <p:scale>
          <a:sx n="91" d="100"/>
          <a:sy n="91" d="100"/>
        </p:scale>
        <p:origin x="1368" y="9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1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6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2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2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.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722733" y="3355536"/>
            <a:ext cx="802535" cy="71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Web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Crawling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322432" y="1780445"/>
            <a:ext cx="11547135" cy="3864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E538EB2-DCC8-4019-AEBB-245F532C20E1}"/>
              </a:ext>
            </a:extLst>
          </p:cNvPr>
          <p:cNvSpPr/>
          <p:nvPr/>
        </p:nvSpPr>
        <p:spPr>
          <a:xfrm>
            <a:off x="1939027" y="3317200"/>
            <a:ext cx="986618" cy="794486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Movie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38117-36E9-4196-B759-1F1A4555E74C}"/>
              </a:ext>
            </a:extLst>
          </p:cNvPr>
          <p:cNvSpPr/>
          <p:nvPr/>
        </p:nvSpPr>
        <p:spPr>
          <a:xfrm>
            <a:off x="4583536" y="4087699"/>
            <a:ext cx="1528269" cy="542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</a:p>
          <a:p>
            <a:pPr algn="ctr"/>
            <a:r>
              <a:rPr lang="en-US" altLang="ko-KR" sz="9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(normalization)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093BC6-5E05-47FE-8D34-E51273BDF2AE}"/>
              </a:ext>
            </a:extLst>
          </p:cNvPr>
          <p:cNvSpPr/>
          <p:nvPr/>
        </p:nvSpPr>
        <p:spPr>
          <a:xfrm>
            <a:off x="3353937" y="4087699"/>
            <a:ext cx="907851" cy="5426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35A08-4DF4-4E52-BE47-BCFA4461D1B6}"/>
              </a:ext>
            </a:extLst>
          </p:cNvPr>
          <p:cNvSpPr txBox="1"/>
          <p:nvPr/>
        </p:nvSpPr>
        <p:spPr>
          <a:xfrm>
            <a:off x="3735015" y="5706509"/>
            <a:ext cx="472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Figure 1. Overview </a:t>
            </a:r>
            <a:r>
              <a:rPr lang="en-US" altLang="ko-KR"/>
              <a:t>of G-CXE Framework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BD696BC-0394-4AFF-BAF8-1B98B88005E1}"/>
              </a:ext>
            </a:extLst>
          </p:cNvPr>
          <p:cNvSpPr/>
          <p:nvPr/>
        </p:nvSpPr>
        <p:spPr>
          <a:xfrm>
            <a:off x="3353937" y="2822413"/>
            <a:ext cx="907851" cy="109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2FD179-0B8E-4482-BB7A-4C6BC52AFC55}"/>
              </a:ext>
            </a:extLst>
          </p:cNvPr>
          <p:cNvSpPr/>
          <p:nvPr/>
        </p:nvSpPr>
        <p:spPr>
          <a:xfrm>
            <a:off x="4583537" y="2850076"/>
            <a:ext cx="1528269" cy="486630"/>
          </a:xfrm>
          <a:prstGeom prst="rect">
            <a:avLst/>
          </a:prstGeom>
          <a:solidFill>
            <a:srgbClr val="FFABA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BE964F-C6E5-4618-8B93-BA46A411C1D1}"/>
              </a:ext>
            </a:extLst>
          </p:cNvPr>
          <p:cNvSpPr/>
          <p:nvPr/>
        </p:nvSpPr>
        <p:spPr>
          <a:xfrm>
            <a:off x="4583537" y="3421311"/>
            <a:ext cx="1528269" cy="481618"/>
          </a:xfrm>
          <a:prstGeom prst="rect">
            <a:avLst/>
          </a:prstGeom>
          <a:solidFill>
            <a:srgbClr val="D7E4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355F09-AC7D-45D6-8C6A-39658F9726F9}"/>
              </a:ext>
            </a:extLst>
          </p:cNvPr>
          <p:cNvSpPr/>
          <p:nvPr/>
        </p:nvSpPr>
        <p:spPr>
          <a:xfrm>
            <a:off x="6464033" y="2815653"/>
            <a:ext cx="986619" cy="18146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Model</a:t>
            </a:r>
            <a:endParaRPr lang="ko-KR" altLang="en-US" sz="14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CF5068C-7A8C-4E93-819D-96F8AB618807}"/>
              </a:ext>
            </a:extLst>
          </p:cNvPr>
          <p:cNvCxnSpPr>
            <a:cxnSpLocks/>
            <a:stCxn id="10" idx="2"/>
            <a:endCxn id="34" idx="3"/>
          </p:cNvCxnSpPr>
          <p:nvPr/>
        </p:nvCxnSpPr>
        <p:spPr>
          <a:xfrm flipH="1">
            <a:off x="1525268" y="3714443"/>
            <a:ext cx="413759" cy="29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64F5553-4EA9-41A1-A4BF-913AF2919044}"/>
              </a:ext>
            </a:extLst>
          </p:cNvPr>
          <p:cNvCxnSpPr>
            <a:cxnSpLocks/>
            <a:stCxn id="62" idx="1"/>
            <a:endCxn id="10" idx="4"/>
          </p:cNvCxnSpPr>
          <p:nvPr/>
        </p:nvCxnSpPr>
        <p:spPr>
          <a:xfrm flipH="1">
            <a:off x="2925645" y="3372016"/>
            <a:ext cx="428292" cy="3424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FEA0778-D7AD-45D8-93CE-22EBD8535BF7}"/>
              </a:ext>
            </a:extLst>
          </p:cNvPr>
          <p:cNvCxnSpPr>
            <a:cxnSpLocks/>
            <a:stCxn id="46" idx="1"/>
            <a:endCxn id="10" idx="4"/>
          </p:cNvCxnSpPr>
          <p:nvPr/>
        </p:nvCxnSpPr>
        <p:spPr>
          <a:xfrm flipH="1" flipV="1">
            <a:off x="2925645" y="3714443"/>
            <a:ext cx="428292" cy="64455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CB00173-E015-4886-BE9C-6D5A02DCFD7F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flipH="1">
            <a:off x="4261788" y="4359000"/>
            <a:ext cx="32174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EB095BD-E9D9-45CE-9301-38DB7AD32A3A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111805" y="4359000"/>
            <a:ext cx="35222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0D44E34-5F5F-4A98-92D0-85F625774719}"/>
              </a:ext>
            </a:extLst>
          </p:cNvPr>
          <p:cNvCxnSpPr>
            <a:cxnSpLocks/>
          </p:cNvCxnSpPr>
          <p:nvPr/>
        </p:nvCxnSpPr>
        <p:spPr>
          <a:xfrm flipH="1">
            <a:off x="6111807" y="3662120"/>
            <a:ext cx="3522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A48B465-808D-4161-957C-DA30A6CBB8EC}"/>
              </a:ext>
            </a:extLst>
          </p:cNvPr>
          <p:cNvCxnSpPr>
            <a:cxnSpLocks/>
            <a:stCxn id="47" idx="1"/>
            <a:endCxn id="69" idx="3"/>
          </p:cNvCxnSpPr>
          <p:nvPr/>
        </p:nvCxnSpPr>
        <p:spPr>
          <a:xfrm flipH="1">
            <a:off x="7450652" y="3720541"/>
            <a:ext cx="466955" cy="2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2B3131-E2EF-482F-AA75-9A6181EB3B96}"/>
              </a:ext>
            </a:extLst>
          </p:cNvPr>
          <p:cNvSpPr/>
          <p:nvPr/>
        </p:nvSpPr>
        <p:spPr>
          <a:xfrm>
            <a:off x="9339684" y="3356997"/>
            <a:ext cx="838918" cy="71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Stacking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Ensemble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003BFDE-8706-42AB-AB02-B8FD519C3884}"/>
              </a:ext>
            </a:extLst>
          </p:cNvPr>
          <p:cNvSpPr/>
          <p:nvPr/>
        </p:nvSpPr>
        <p:spPr>
          <a:xfrm>
            <a:off x="10580192" y="3356997"/>
            <a:ext cx="894092" cy="718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ea typeface="나눔스퀘어 ExtraBold" panose="020B0600000101010101" pitchFamily="50" charset="-127"/>
              </a:rPr>
              <a:t>Prediction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A214A43-2A83-46D7-9626-C37E83EAFBF2}"/>
              </a:ext>
            </a:extLst>
          </p:cNvPr>
          <p:cNvCxnSpPr>
            <a:cxnSpLocks/>
          </p:cNvCxnSpPr>
          <p:nvPr/>
        </p:nvCxnSpPr>
        <p:spPr>
          <a:xfrm flipH="1">
            <a:off x="6111806" y="3090258"/>
            <a:ext cx="35222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177AD64-E964-4D61-B131-1C1F7DDADA4D}"/>
              </a:ext>
            </a:extLst>
          </p:cNvPr>
          <p:cNvCxnSpPr>
            <a:cxnSpLocks/>
            <a:stCxn id="104" idx="1"/>
            <a:endCxn id="47" idx="3"/>
          </p:cNvCxnSpPr>
          <p:nvPr/>
        </p:nvCxnSpPr>
        <p:spPr>
          <a:xfrm flipH="1">
            <a:off x="8915299" y="3716194"/>
            <a:ext cx="424385" cy="434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76596BA-61DA-434D-A742-EE167ED2B6C4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10178602" y="3716194"/>
            <a:ext cx="4015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5ABEBA-BE2A-4CAD-A953-4740E307AD71}"/>
              </a:ext>
            </a:extLst>
          </p:cNvPr>
          <p:cNvSpPr/>
          <p:nvPr/>
        </p:nvSpPr>
        <p:spPr>
          <a:xfrm>
            <a:off x="4539998" y="2789676"/>
            <a:ext cx="1617211" cy="11788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BED3BE-E548-48EB-BF30-637BDAD82A76}"/>
              </a:ext>
            </a:extLst>
          </p:cNvPr>
          <p:cNvSpPr txBox="1"/>
          <p:nvPr/>
        </p:nvSpPr>
        <p:spPr>
          <a:xfrm>
            <a:off x="787032" y="3022892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1)</a:t>
            </a:r>
            <a:endParaRPr lang="ko-KR" altLang="en-US" sz="10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7EE11B-530E-4637-8CE2-48932C1C6742}"/>
              </a:ext>
            </a:extLst>
          </p:cNvPr>
          <p:cNvSpPr txBox="1"/>
          <p:nvPr/>
        </p:nvSpPr>
        <p:spPr>
          <a:xfrm>
            <a:off x="2126056" y="3025662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2)</a:t>
            </a:r>
            <a:endParaRPr lang="ko-KR" altLang="en-US" sz="1000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8B66CF-7568-4E1A-8B68-D6C6F3EA55CB}"/>
              </a:ext>
            </a:extLst>
          </p:cNvPr>
          <p:cNvSpPr txBox="1"/>
          <p:nvPr/>
        </p:nvSpPr>
        <p:spPr>
          <a:xfrm>
            <a:off x="3501961" y="2519250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3)</a:t>
            </a:r>
            <a:endParaRPr lang="ko-KR" altLang="en-US" sz="10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F72A5E-702D-404E-A0BC-2296336B6DBC}"/>
              </a:ext>
            </a:extLst>
          </p:cNvPr>
          <p:cNvSpPr txBox="1"/>
          <p:nvPr/>
        </p:nvSpPr>
        <p:spPr>
          <a:xfrm>
            <a:off x="5041769" y="2514084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4)</a:t>
            </a:r>
            <a:endParaRPr lang="ko-KR" altLang="en-US" sz="1000" b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B49757-7773-4F6E-8571-8A7B4BF54CAA}"/>
              </a:ext>
            </a:extLst>
          </p:cNvPr>
          <p:cNvSpPr txBox="1"/>
          <p:nvPr/>
        </p:nvSpPr>
        <p:spPr>
          <a:xfrm>
            <a:off x="6651441" y="2519250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5)</a:t>
            </a:r>
            <a:endParaRPr lang="ko-KR" altLang="en-US" sz="1000" b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D6CE441-2875-4651-8CFD-301B00561638}"/>
              </a:ext>
            </a:extLst>
          </p:cNvPr>
          <p:cNvSpPr txBox="1"/>
          <p:nvPr/>
        </p:nvSpPr>
        <p:spPr>
          <a:xfrm>
            <a:off x="8100850" y="3054844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6)</a:t>
            </a:r>
            <a:endParaRPr lang="ko-KR" altLang="en-US" sz="1000" b="1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D3309C-6FE3-4F05-ACEB-607894E932D6}"/>
              </a:ext>
            </a:extLst>
          </p:cNvPr>
          <p:cNvSpPr txBox="1"/>
          <p:nvPr/>
        </p:nvSpPr>
        <p:spPr>
          <a:xfrm>
            <a:off x="9453242" y="3054844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7)</a:t>
            </a:r>
            <a:endParaRPr lang="ko-KR" altLang="en-US" sz="1000" b="1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01082E1-2BA2-4D56-871A-7B9ED8D16C5F}"/>
              </a:ext>
            </a:extLst>
          </p:cNvPr>
          <p:cNvSpPr txBox="1"/>
          <p:nvPr/>
        </p:nvSpPr>
        <p:spPr>
          <a:xfrm>
            <a:off x="10721337" y="3054844"/>
            <a:ext cx="611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Step 8)</a:t>
            </a:r>
            <a:endParaRPr lang="ko-KR" altLang="en-US" sz="1000" b="1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67BAB7-B7E9-42F7-A987-1A4819580170}"/>
              </a:ext>
            </a:extLst>
          </p:cNvPr>
          <p:cNvCxnSpPr>
            <a:cxnSpLocks/>
          </p:cNvCxnSpPr>
          <p:nvPr/>
        </p:nvCxnSpPr>
        <p:spPr>
          <a:xfrm flipH="1">
            <a:off x="4276095" y="3385699"/>
            <a:ext cx="26203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E5D187-ACB1-4D53-8EC4-8F1725746671}"/>
              </a:ext>
            </a:extLst>
          </p:cNvPr>
          <p:cNvSpPr txBox="1"/>
          <p:nvPr/>
        </p:nvSpPr>
        <p:spPr>
          <a:xfrm>
            <a:off x="7856016" y="4045189"/>
            <a:ext cx="115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/>
              <a:t>Aggregated</a:t>
            </a:r>
          </a:p>
          <a:p>
            <a:pPr algn="ctr"/>
            <a:r>
              <a:rPr lang="en-US" altLang="ko-KR" sz="1200" b="1"/>
              <a:t>Embedding</a:t>
            </a:r>
            <a:endParaRPr lang="ko-KR" altLang="en-US" sz="1200" b="1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1F6F8D-C6EA-4227-B9DD-3022EE0FC589}"/>
              </a:ext>
            </a:extLst>
          </p:cNvPr>
          <p:cNvGrpSpPr/>
          <p:nvPr/>
        </p:nvGrpSpPr>
        <p:grpSpPr>
          <a:xfrm>
            <a:off x="7917607" y="3417614"/>
            <a:ext cx="997692" cy="605854"/>
            <a:chOff x="7917607" y="3417614"/>
            <a:chExt cx="997692" cy="60585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AFCACF-D663-4727-BC61-A2BD32D0E33B}"/>
                </a:ext>
              </a:extLst>
            </p:cNvPr>
            <p:cNvSpPr/>
            <p:nvPr/>
          </p:nvSpPr>
          <p:spPr>
            <a:xfrm>
              <a:off x="7917607" y="3618210"/>
              <a:ext cx="997692" cy="204662"/>
            </a:xfrm>
            <a:prstGeom prst="rect">
              <a:avLst/>
            </a:prstGeom>
            <a:solidFill>
              <a:srgbClr val="D7E4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11E1FD-7C65-421D-829F-016328BC7D5B}"/>
                </a:ext>
              </a:extLst>
            </p:cNvPr>
            <p:cNvSpPr/>
            <p:nvPr/>
          </p:nvSpPr>
          <p:spPr>
            <a:xfrm>
              <a:off x="7917607" y="3818806"/>
              <a:ext cx="997692" cy="204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AF0C5FD-33F1-4B35-8BE5-76C5360B54C3}"/>
                </a:ext>
              </a:extLst>
            </p:cNvPr>
            <p:cNvSpPr/>
            <p:nvPr/>
          </p:nvSpPr>
          <p:spPr>
            <a:xfrm>
              <a:off x="7917607" y="3417614"/>
              <a:ext cx="997692" cy="204662"/>
            </a:xfrm>
            <a:prstGeom prst="rect">
              <a:avLst/>
            </a:prstGeom>
            <a:solidFill>
              <a:srgbClr val="FFABA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1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Explicit CX Embedding 1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169839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94103" y="4033694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65838" y="6017450"/>
            <a:ext cx="649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66819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48303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14146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  <a:endCxn id="278" idx="2"/>
          </p:cNvCxnSpPr>
          <p:nvPr/>
        </p:nvCxnSpPr>
        <p:spPr>
          <a:xfrm flipV="1">
            <a:off x="5053944" y="4033694"/>
            <a:ext cx="1087523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78" idx="2"/>
          </p:cNvCxnSpPr>
          <p:nvPr/>
        </p:nvCxnSpPr>
        <p:spPr>
          <a:xfrm>
            <a:off x="5053944" y="2169839"/>
            <a:ext cx="1087523" cy="186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263" idx="0"/>
            <a:endCxn id="278" idx="2"/>
          </p:cNvCxnSpPr>
          <p:nvPr/>
        </p:nvCxnSpPr>
        <p:spPr>
          <a:xfrm flipV="1">
            <a:off x="5053944" y="4033694"/>
            <a:ext cx="1087523" cy="198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514556" y="4033694"/>
            <a:ext cx="91636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68663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37809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6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Explicit CX Embedding 2 – Stacking Ensemble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65838" y="2169839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94103" y="4033694"/>
            <a:ext cx="621547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65838" y="6017450"/>
            <a:ext cx="6498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73508" y="2000692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Label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66819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48303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14146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256" idx="0"/>
            <a:endCxn id="278" idx="2"/>
          </p:cNvCxnSpPr>
          <p:nvPr/>
        </p:nvCxnSpPr>
        <p:spPr>
          <a:xfrm flipV="1">
            <a:off x="5053944" y="4033694"/>
            <a:ext cx="1087523" cy="2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78" idx="2"/>
          </p:cNvCxnSpPr>
          <p:nvPr/>
        </p:nvCxnSpPr>
        <p:spPr>
          <a:xfrm>
            <a:off x="5053944" y="2169839"/>
            <a:ext cx="1087523" cy="186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263" idx="0"/>
            <a:endCxn id="278" idx="2"/>
          </p:cNvCxnSpPr>
          <p:nvPr/>
        </p:nvCxnSpPr>
        <p:spPr>
          <a:xfrm flipV="1">
            <a:off x="5053944" y="4033694"/>
            <a:ext cx="1087523" cy="1983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8525579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8789000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8995587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8505455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6998385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278" idx="6"/>
            <a:endCxn id="320" idx="1"/>
          </p:cNvCxnSpPr>
          <p:nvPr/>
        </p:nvCxnSpPr>
        <p:spPr>
          <a:xfrm>
            <a:off x="6514556" y="4033694"/>
            <a:ext cx="483829" cy="4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7816593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Explicit CX Embedding 3</a:t>
            </a: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46325" y="2188645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35568" y="4042739"/>
            <a:ext cx="680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13516" y="6037769"/>
            <a:ext cx="70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53995" y="2019498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7062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8622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7704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49" idx="0"/>
            <a:endCxn id="246" idx="2"/>
          </p:cNvCxnSpPr>
          <p:nvPr/>
        </p:nvCxnSpPr>
        <p:spPr>
          <a:xfrm>
            <a:off x="5034431" y="2188645"/>
            <a:ext cx="1540317" cy="1865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37" idx="3"/>
            <a:endCxn id="246" idx="2"/>
          </p:cNvCxnSpPr>
          <p:nvPr/>
        </p:nvCxnSpPr>
        <p:spPr>
          <a:xfrm flipV="1">
            <a:off x="6227721" y="4054013"/>
            <a:ext cx="347027" cy="1984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51928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97554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3010727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42884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46" idx="6"/>
            <a:endCxn id="313" idx="0"/>
          </p:cNvCxnSpPr>
          <p:nvPr/>
        </p:nvCxnSpPr>
        <p:spPr>
          <a:xfrm flipV="1">
            <a:off x="6947837" y="4051356"/>
            <a:ext cx="483082" cy="2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82209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42251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51355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51355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5205852" y="3763587"/>
            <a:ext cx="1202192" cy="25705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FAC79E4-4241-4899-A9FF-85DE43EC38B4}"/>
              </a:ext>
            </a:extLst>
          </p:cNvPr>
          <p:cNvCxnSpPr>
            <a:cxnSpLocks/>
            <a:stCxn id="256" idx="0"/>
            <a:endCxn id="42" idx="2"/>
          </p:cNvCxnSpPr>
          <p:nvPr/>
        </p:nvCxnSpPr>
        <p:spPr>
          <a:xfrm>
            <a:off x="5053944" y="4042739"/>
            <a:ext cx="295105" cy="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9C938E9-216C-434D-A96E-D5AFE342A90B}"/>
              </a:ext>
            </a:extLst>
          </p:cNvPr>
          <p:cNvCxnSpPr>
            <a:cxnSpLocks/>
            <a:stCxn id="263" idx="0"/>
            <a:endCxn id="269" idx="2"/>
          </p:cNvCxnSpPr>
          <p:nvPr/>
        </p:nvCxnSpPr>
        <p:spPr>
          <a:xfrm flipV="1">
            <a:off x="5053944" y="6037745"/>
            <a:ext cx="295105" cy="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215DAB-68FF-47FD-943B-8B2DE09988D7}"/>
                  </a:ext>
                </a:extLst>
              </p:cNvPr>
              <p:cNvSpPr txBox="1"/>
              <p:nvPr/>
            </p:nvSpPr>
            <p:spPr>
              <a:xfrm>
                <a:off x="5738548" y="5914911"/>
                <a:ext cx="489173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spc="-3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1600" i="0" spc="-3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 spc="-30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600" spc="-3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215DAB-68FF-47FD-943B-8B2DE099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48" y="5914911"/>
                <a:ext cx="489173" cy="246221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순서도: 논리합 245">
            <a:extLst>
              <a:ext uri="{FF2B5EF4-FFF2-40B4-BE49-F238E27FC236}">
                <a16:creationId xmlns:a16="http://schemas.microsoft.com/office/drawing/2014/main" id="{E8F0135B-FE93-4597-8A9B-8F56A4C3BC88}"/>
              </a:ext>
            </a:extLst>
          </p:cNvPr>
          <p:cNvSpPr/>
          <p:nvPr/>
        </p:nvSpPr>
        <p:spPr>
          <a:xfrm>
            <a:off x="6574748" y="3867468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가산 접합 41">
            <a:extLst>
              <a:ext uri="{FF2B5EF4-FFF2-40B4-BE49-F238E27FC236}">
                <a16:creationId xmlns:a16="http://schemas.microsoft.com/office/drawing/2014/main" id="{63EA1110-0BC9-4897-A131-20B345CAC071}"/>
              </a:ext>
            </a:extLst>
          </p:cNvPr>
          <p:cNvSpPr/>
          <p:nvPr/>
        </p:nvSpPr>
        <p:spPr>
          <a:xfrm>
            <a:off x="5349049" y="3860695"/>
            <a:ext cx="364604" cy="364604"/>
          </a:xfrm>
          <a:prstGeom prst="flowChartSummingJunction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순서도: 가산 접합 268">
            <a:extLst>
              <a:ext uri="{FF2B5EF4-FFF2-40B4-BE49-F238E27FC236}">
                <a16:creationId xmlns:a16="http://schemas.microsoft.com/office/drawing/2014/main" id="{74C2F890-1994-4C8F-8FE8-D667F4B0121F}"/>
              </a:ext>
            </a:extLst>
          </p:cNvPr>
          <p:cNvSpPr/>
          <p:nvPr/>
        </p:nvSpPr>
        <p:spPr>
          <a:xfrm>
            <a:off x="5349049" y="5855443"/>
            <a:ext cx="364604" cy="364604"/>
          </a:xfrm>
          <a:prstGeom prst="flowChartSummingJunction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FFD5E93-BFD5-47AF-9EB4-2D7EE4560326}"/>
              </a:ext>
            </a:extLst>
          </p:cNvPr>
          <p:cNvCxnSpPr>
            <a:cxnSpLocks/>
            <a:stCxn id="272" idx="3"/>
            <a:endCxn id="246" idx="2"/>
          </p:cNvCxnSpPr>
          <p:nvPr/>
        </p:nvCxnSpPr>
        <p:spPr>
          <a:xfrm flipV="1">
            <a:off x="6227721" y="4054013"/>
            <a:ext cx="347027" cy="4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1B11342-4D3A-46C7-81F9-21B17768BE99}"/>
                  </a:ext>
                </a:extLst>
              </p:cNvPr>
              <p:cNvSpPr txBox="1"/>
              <p:nvPr/>
            </p:nvSpPr>
            <p:spPr>
              <a:xfrm>
                <a:off x="5738548" y="3935043"/>
                <a:ext cx="489173" cy="2462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di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pc="-30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600" spc="-30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1B11342-4D3A-46C7-81F9-21B17768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548" y="3935043"/>
                <a:ext cx="48917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Explicit CX Embedding 4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6AD97A0-435C-4C4C-B395-573770976644}"/>
              </a:ext>
            </a:extLst>
          </p:cNvPr>
          <p:cNvGrpSpPr/>
          <p:nvPr/>
        </p:nvGrpSpPr>
        <p:grpSpPr>
          <a:xfrm>
            <a:off x="2127885" y="1244343"/>
            <a:ext cx="2095339" cy="1668097"/>
            <a:chOff x="695325" y="1155666"/>
            <a:chExt cx="2095339" cy="1668097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E40B0B4-C938-4A9B-B324-2DBAE0F07760}"/>
                </a:ext>
              </a:extLst>
            </p:cNvPr>
            <p:cNvSpPr txBox="1"/>
            <p:nvPr/>
          </p:nvSpPr>
          <p:spPr>
            <a:xfrm>
              <a:off x="695325" y="1155666"/>
              <a:ext cx="926173" cy="20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0F94CA95-A5B5-401A-8FEA-4C308D34FBF0}"/>
                </a:ext>
              </a:extLst>
            </p:cNvPr>
            <p:cNvGrpSpPr/>
            <p:nvPr/>
          </p:nvGrpSpPr>
          <p:grpSpPr>
            <a:xfrm>
              <a:off x="1026402" y="1155666"/>
              <a:ext cx="1764262" cy="1668097"/>
              <a:chOff x="1026402" y="1155666"/>
              <a:chExt cx="1764262" cy="1668097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DF16572-2291-4629-8EAE-607FDDC7D6EF}"/>
                  </a:ext>
                </a:extLst>
              </p:cNvPr>
              <p:cNvSpPr/>
              <p:nvPr/>
            </p:nvSpPr>
            <p:spPr>
              <a:xfrm>
                <a:off x="1026402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939536EF-A5B7-4C16-944F-8E34C271ABA3}"/>
                  </a:ext>
                </a:extLst>
              </p:cNvPr>
              <p:cNvSpPr/>
              <p:nvPr/>
            </p:nvSpPr>
            <p:spPr>
              <a:xfrm>
                <a:off x="1026402" y="1959867"/>
                <a:ext cx="264021" cy="264021"/>
              </a:xfrm>
              <a:prstGeom prst="ellipse">
                <a:avLst/>
              </a:prstGeom>
              <a:solidFill>
                <a:srgbClr val="4472C4"/>
              </a:solidFill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E09D4C6-7EA0-4CF3-A49E-E0AFA1D3ACF1}"/>
                  </a:ext>
                </a:extLst>
              </p:cNvPr>
              <p:cNvSpPr/>
              <p:nvPr/>
            </p:nvSpPr>
            <p:spPr>
              <a:xfrm>
                <a:off x="1026402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05486FB-C5ED-4403-8F56-A73786E6F8D6}"/>
                  </a:ext>
                </a:extLst>
              </p:cNvPr>
              <p:cNvSpPr/>
              <p:nvPr/>
            </p:nvSpPr>
            <p:spPr>
              <a:xfrm>
                <a:off x="2195567" y="1363884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2ADB16D2-3DEE-4DC2-84A2-E11AEADCC905}"/>
                  </a:ext>
                </a:extLst>
              </p:cNvPr>
              <p:cNvSpPr/>
              <p:nvPr/>
            </p:nvSpPr>
            <p:spPr>
              <a:xfrm>
                <a:off x="2195567" y="1959867"/>
                <a:ext cx="264021" cy="264021"/>
              </a:xfrm>
              <a:prstGeom prst="ellips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284ACA4A-6C14-4357-9D34-1FF03F0886A7}"/>
                  </a:ext>
                </a:extLst>
              </p:cNvPr>
              <p:cNvSpPr/>
              <p:nvPr/>
            </p:nvSpPr>
            <p:spPr>
              <a:xfrm>
                <a:off x="2195567" y="2559742"/>
                <a:ext cx="264021" cy="264021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7C34A014-3880-401C-A796-389BF219BD4E}"/>
                  </a:ext>
                </a:extLst>
              </p:cNvPr>
              <p:cNvCxnSpPr>
                <a:stCxn id="167" idx="6"/>
                <a:endCxn id="170" idx="2"/>
              </p:cNvCxnSpPr>
              <p:nvPr/>
            </p:nvCxnSpPr>
            <p:spPr>
              <a:xfrm>
                <a:off x="1290423" y="1495895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8A95D621-E2A2-4A22-9A1E-8A7EA7251A18}"/>
                  </a:ext>
                </a:extLst>
              </p:cNvPr>
              <p:cNvCxnSpPr>
                <a:cxnSpLocks/>
                <a:stCxn id="168" idx="6"/>
                <a:endCxn id="170" idx="2"/>
              </p:cNvCxnSpPr>
              <p:nvPr/>
            </p:nvCxnSpPr>
            <p:spPr>
              <a:xfrm flipV="1"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CE0B4E4-67AD-4547-87DC-EAEF3775DA8D}"/>
                  </a:ext>
                </a:extLst>
              </p:cNvPr>
              <p:cNvCxnSpPr>
                <a:cxnSpLocks/>
                <a:stCxn id="169" idx="6"/>
                <a:endCxn id="171" idx="2"/>
              </p:cNvCxnSpPr>
              <p:nvPr/>
            </p:nvCxnSpPr>
            <p:spPr>
              <a:xfrm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17CEE9FA-0D26-4EDE-A8B2-B0361F526617}"/>
                  </a:ext>
                </a:extLst>
              </p:cNvPr>
              <p:cNvCxnSpPr>
                <a:cxnSpLocks/>
                <a:stCxn id="172" idx="2"/>
                <a:endCxn id="168" idx="6"/>
              </p:cNvCxnSpPr>
              <p:nvPr/>
            </p:nvCxnSpPr>
            <p:spPr>
              <a:xfrm flipH="1" flipV="1">
                <a:off x="1290423" y="2091878"/>
                <a:ext cx="905145" cy="599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B6F25E54-6114-414E-B7C2-F6D9CB29E8F4}"/>
                  </a:ext>
                </a:extLst>
              </p:cNvPr>
              <p:cNvCxnSpPr>
                <a:cxnSpLocks/>
                <a:stCxn id="172" idx="2"/>
                <a:endCxn id="169" idx="6"/>
              </p:cNvCxnSpPr>
              <p:nvPr/>
            </p:nvCxnSpPr>
            <p:spPr>
              <a:xfrm flipH="1">
                <a:off x="1290423" y="2691753"/>
                <a:ext cx="905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7B4449C4-EDFB-4E9A-8913-222DB38DC8B2}"/>
                  </a:ext>
                </a:extLst>
              </p:cNvPr>
              <p:cNvCxnSpPr>
                <a:cxnSpLocks/>
                <a:stCxn id="167" idx="6"/>
                <a:endCxn id="171" idx="2"/>
              </p:cNvCxnSpPr>
              <p:nvPr/>
            </p:nvCxnSpPr>
            <p:spPr>
              <a:xfrm>
                <a:off x="1290423" y="1495895"/>
                <a:ext cx="905145" cy="5959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195B1D19-AB8C-47E3-9B16-3D37617ADD2A}"/>
                  </a:ext>
                </a:extLst>
              </p:cNvPr>
              <p:cNvCxnSpPr>
                <a:cxnSpLocks/>
                <a:stCxn id="168" idx="6"/>
                <a:endCxn id="171" idx="2"/>
              </p:cNvCxnSpPr>
              <p:nvPr/>
            </p:nvCxnSpPr>
            <p:spPr>
              <a:xfrm>
                <a:off x="1290423" y="2091878"/>
                <a:ext cx="9051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290971E-EA1C-49EE-A067-A7893699ED0F}"/>
                  </a:ext>
                </a:extLst>
              </p:cNvPr>
              <p:cNvSpPr/>
              <p:nvPr/>
            </p:nvSpPr>
            <p:spPr>
              <a:xfrm>
                <a:off x="1644313" y="1397212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7D37620A-BC6C-442B-8EAB-DDA42D45919E}"/>
                  </a:ext>
                </a:extLst>
              </p:cNvPr>
              <p:cNvSpPr/>
              <p:nvPr/>
            </p:nvSpPr>
            <p:spPr>
              <a:xfrm>
                <a:off x="1413982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B62917F-26E5-4D89-82AB-0C7666F7D34F}"/>
                  </a:ext>
                </a:extLst>
              </p:cNvPr>
              <p:cNvSpPr/>
              <p:nvPr/>
            </p:nvSpPr>
            <p:spPr>
              <a:xfrm>
                <a:off x="1874644" y="1817589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323B3B5B-EC35-4046-AE8B-1ED1C30995DE}"/>
                  </a:ext>
                </a:extLst>
              </p:cNvPr>
              <p:cNvSpPr/>
              <p:nvPr/>
            </p:nvSpPr>
            <p:spPr>
              <a:xfrm>
                <a:off x="1413982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E5ADF776-F2A4-48FF-B62C-2CDA32F0AFF0}"/>
                  </a:ext>
                </a:extLst>
              </p:cNvPr>
              <p:cNvSpPr/>
              <p:nvPr/>
            </p:nvSpPr>
            <p:spPr>
              <a:xfrm>
                <a:off x="1874644" y="2183307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9027EE0-AF43-4A1E-9615-D624B0ABEC6A}"/>
                  </a:ext>
                </a:extLst>
              </p:cNvPr>
              <p:cNvSpPr/>
              <p:nvPr/>
            </p:nvSpPr>
            <p:spPr>
              <a:xfrm>
                <a:off x="1644313" y="2596430"/>
                <a:ext cx="182860" cy="182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80293805-0D27-40C9-95C9-0628AA7E722E}"/>
                  </a:ext>
                </a:extLst>
              </p:cNvPr>
              <p:cNvSpPr/>
              <p:nvPr/>
            </p:nvSpPr>
            <p:spPr>
              <a:xfrm>
                <a:off x="1644313" y="1994386"/>
                <a:ext cx="182860" cy="1828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ko-KR" altLang="en-US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A072A9F-2955-458C-9284-D7F816BD3A43}"/>
                  </a:ext>
                </a:extLst>
              </p:cNvPr>
              <p:cNvSpPr txBox="1"/>
              <p:nvPr/>
            </p:nvSpPr>
            <p:spPr>
              <a:xfrm>
                <a:off x="1864491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A33E54E-A41A-4BEA-A325-177E3EB15FB4}"/>
                  </a:ext>
                </a:extLst>
              </p:cNvPr>
              <p:cNvSpPr txBox="1"/>
              <p:nvPr/>
            </p:nvSpPr>
            <p:spPr>
              <a:xfrm>
                <a:off x="1280908" y="1155666"/>
                <a:ext cx="926173" cy="20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</a:t>
                </a:r>
                <a:endParaRPr lang="ko-KR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B912D066-5AAC-47AC-B126-35CB9F3704D5}"/>
              </a:ext>
            </a:extLst>
          </p:cNvPr>
          <p:cNvSpPr txBox="1"/>
          <p:nvPr/>
        </p:nvSpPr>
        <p:spPr>
          <a:xfrm>
            <a:off x="1303399" y="1989827"/>
            <a:ext cx="92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30179C6-D534-4034-AF17-B1B08D48502C}"/>
              </a:ext>
            </a:extLst>
          </p:cNvPr>
          <p:cNvGrpSpPr/>
          <p:nvPr/>
        </p:nvGrpSpPr>
        <p:grpSpPr>
          <a:xfrm>
            <a:off x="2127885" y="3101665"/>
            <a:ext cx="2095339" cy="1668097"/>
            <a:chOff x="1175521" y="1413676"/>
            <a:chExt cx="2634149" cy="2097043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A0C9292-FBAA-414D-9DD5-EF477709A117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2663F98-A802-42C2-BA4A-FB5B7B9C5B08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BB6984E-1F15-4023-9264-3BBDB9806E31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D6ABD69-01CB-4927-9EC9-BE894056E466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3C5063E-81F8-4695-9F6E-4B8D02E1EB17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398B9094-B069-49C1-ABFB-E3FC83E3384E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A6BAC1E5-8077-4CC3-98B0-B033ECD5358F}"/>
                </a:ext>
              </a:extLst>
            </p:cNvPr>
            <p:cNvCxnSpPr>
              <a:stCxn id="191" idx="6"/>
              <a:endCxn id="194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67A567E-AB94-4505-88BA-3323729C9334}"/>
                </a:ext>
              </a:extLst>
            </p:cNvPr>
            <p:cNvCxnSpPr>
              <a:cxnSpLocks/>
              <a:stCxn id="192" idx="6"/>
              <a:endCxn id="194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36E0EF6E-6AC8-4CBB-A27E-DA00F0DD8103}"/>
                </a:ext>
              </a:extLst>
            </p:cNvPr>
            <p:cNvCxnSpPr>
              <a:cxnSpLocks/>
              <a:stCxn id="193" idx="6"/>
              <a:endCxn id="195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A16FCC5-77A6-4DCF-A25C-61330B14B0DD}"/>
                </a:ext>
              </a:extLst>
            </p:cNvPr>
            <p:cNvCxnSpPr>
              <a:cxnSpLocks/>
              <a:stCxn id="196" idx="2"/>
              <a:endCxn id="192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D6B5623-A3B7-4F65-8B80-73B3042907E6}"/>
                </a:ext>
              </a:extLst>
            </p:cNvPr>
            <p:cNvCxnSpPr>
              <a:cxnSpLocks/>
              <a:stCxn id="196" idx="2"/>
              <a:endCxn id="193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43F1AE37-9414-4D21-904B-C60BDC23C3AC}"/>
                </a:ext>
              </a:extLst>
            </p:cNvPr>
            <p:cNvCxnSpPr>
              <a:cxnSpLocks/>
              <a:stCxn id="191" idx="6"/>
              <a:endCxn id="195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8090013E-CD8E-4179-B7F6-9704E6D67452}"/>
                </a:ext>
              </a:extLst>
            </p:cNvPr>
            <p:cNvCxnSpPr>
              <a:cxnSpLocks/>
              <a:stCxn id="192" idx="6"/>
              <a:endCxn id="195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7BAECA4-317B-431C-8371-C5FC57F4CC59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7AF6F7E-A6EB-4E8E-8437-37AD01962600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DF3FE4F-9821-4C53-903F-A2802390E8C3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B58B9DB-69ED-4AFA-BB66-19E4793B872F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FF5AFE-181A-45C4-ADAB-B4DC88CC7F40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FEA87D7E-F2A4-49AF-9D28-BF361021EF20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69C4949-D0BC-4C73-AC59-8DE761E7FF39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699054C-3771-4C41-953A-467C1DC5E69A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B541796-B754-48E2-9CA0-6E7EABC4AE4E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72813E0-B1C3-4EC4-B158-8EF648B85C84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Sentiment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F78A9ACD-4F2D-4C48-BA04-7F3C7C75A776}"/>
              </a:ext>
            </a:extLst>
          </p:cNvPr>
          <p:cNvGrpSpPr/>
          <p:nvPr/>
        </p:nvGrpSpPr>
        <p:grpSpPr>
          <a:xfrm>
            <a:off x="2127885" y="5087099"/>
            <a:ext cx="2095339" cy="1668097"/>
            <a:chOff x="1175521" y="1413676"/>
            <a:chExt cx="2634149" cy="2097043"/>
          </a:xfrm>
        </p:grpSpPr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DFD3C285-F257-4A8F-88E1-546BC4BDD410}"/>
                </a:ext>
              </a:extLst>
            </p:cNvPr>
            <p:cNvSpPr/>
            <p:nvPr/>
          </p:nvSpPr>
          <p:spPr>
            <a:xfrm>
              <a:off x="1591733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E382F3C-D776-4862-9792-DC70FA61D07E}"/>
                </a:ext>
              </a:extLst>
            </p:cNvPr>
            <p:cNvSpPr/>
            <p:nvPr/>
          </p:nvSpPr>
          <p:spPr>
            <a:xfrm>
              <a:off x="1591733" y="2424675"/>
              <a:ext cx="331913" cy="331913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E0AB42F-542F-405A-A10A-AAA7E3751784}"/>
                </a:ext>
              </a:extLst>
            </p:cNvPr>
            <p:cNvSpPr/>
            <p:nvPr/>
          </p:nvSpPr>
          <p:spPr>
            <a:xfrm>
              <a:off x="1591733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D08227C-DC0E-40E3-A14A-93BE905684A4}"/>
                </a:ext>
              </a:extLst>
            </p:cNvPr>
            <p:cNvSpPr/>
            <p:nvPr/>
          </p:nvSpPr>
          <p:spPr>
            <a:xfrm>
              <a:off x="3061546" y="1675437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D73B38A4-51EE-4410-AD81-E6E0B1B2F866}"/>
                </a:ext>
              </a:extLst>
            </p:cNvPr>
            <p:cNvSpPr/>
            <p:nvPr/>
          </p:nvSpPr>
          <p:spPr>
            <a:xfrm>
              <a:off x="3061546" y="2424675"/>
              <a:ext cx="331913" cy="331913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8B0DC4BA-7C5D-4264-8680-655C5640CD75}"/>
                </a:ext>
              </a:extLst>
            </p:cNvPr>
            <p:cNvSpPr/>
            <p:nvPr/>
          </p:nvSpPr>
          <p:spPr>
            <a:xfrm>
              <a:off x="3061546" y="3178806"/>
              <a:ext cx="331913" cy="33191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CF8A9C9-CA6D-454B-870F-9C779138B929}"/>
                </a:ext>
              </a:extLst>
            </p:cNvPr>
            <p:cNvCxnSpPr>
              <a:stCxn id="215" idx="6"/>
              <a:endCxn id="218" idx="2"/>
            </p:cNvCxnSpPr>
            <p:nvPr/>
          </p:nvCxnSpPr>
          <p:spPr>
            <a:xfrm>
              <a:off x="1923646" y="1841394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BDE593A-EAC6-49B8-AA1A-8D40B7777979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 flipV="1"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82698E95-C8FC-4F8F-834F-062925DF99C5}"/>
                </a:ext>
              </a:extLst>
            </p:cNvPr>
            <p:cNvCxnSpPr>
              <a:cxnSpLocks/>
              <a:stCxn id="217" idx="6"/>
              <a:endCxn id="219" idx="2"/>
            </p:cNvCxnSpPr>
            <p:nvPr/>
          </p:nvCxnSpPr>
          <p:spPr>
            <a:xfrm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5C3F335-E0E4-4A66-80EA-355028785112}"/>
                </a:ext>
              </a:extLst>
            </p:cNvPr>
            <p:cNvCxnSpPr>
              <a:cxnSpLocks/>
              <a:stCxn id="220" idx="2"/>
              <a:endCxn id="216" idx="6"/>
            </p:cNvCxnSpPr>
            <p:nvPr/>
          </p:nvCxnSpPr>
          <p:spPr>
            <a:xfrm flipH="1" flipV="1">
              <a:off x="1923646" y="2590632"/>
              <a:ext cx="1137900" cy="754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BB3218B-C003-4C30-8F7C-34551AF5B7EA}"/>
                </a:ext>
              </a:extLst>
            </p:cNvPr>
            <p:cNvCxnSpPr>
              <a:cxnSpLocks/>
              <a:stCxn id="220" idx="2"/>
              <a:endCxn id="217" idx="6"/>
            </p:cNvCxnSpPr>
            <p:nvPr/>
          </p:nvCxnSpPr>
          <p:spPr>
            <a:xfrm flipH="1">
              <a:off x="1923646" y="3344763"/>
              <a:ext cx="11379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CE36256-65C8-4482-B2D8-F4A2D03459D9}"/>
                </a:ext>
              </a:extLst>
            </p:cNvPr>
            <p:cNvCxnSpPr>
              <a:cxnSpLocks/>
              <a:stCxn id="215" idx="6"/>
              <a:endCxn id="219" idx="2"/>
            </p:cNvCxnSpPr>
            <p:nvPr/>
          </p:nvCxnSpPr>
          <p:spPr>
            <a:xfrm>
              <a:off x="1923646" y="1841394"/>
              <a:ext cx="1137900" cy="7492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A0C26D02-E2A9-403D-8FD8-FF859E59F5AB}"/>
                </a:ext>
              </a:extLst>
            </p:cNvPr>
            <p:cNvCxnSpPr>
              <a:cxnSpLocks/>
              <a:stCxn id="216" idx="6"/>
              <a:endCxn id="219" idx="2"/>
            </p:cNvCxnSpPr>
            <p:nvPr/>
          </p:nvCxnSpPr>
          <p:spPr>
            <a:xfrm>
              <a:off x="1923646" y="2590632"/>
              <a:ext cx="11379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A819C3A3-BDDF-4A2A-B82E-AD671F713EA5}"/>
                </a:ext>
              </a:extLst>
            </p:cNvPr>
            <p:cNvSpPr/>
            <p:nvPr/>
          </p:nvSpPr>
          <p:spPr>
            <a:xfrm>
              <a:off x="2368538" y="1717335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55BEECC-206E-47E1-A58F-1C7F6139BF44}"/>
                </a:ext>
              </a:extLst>
            </p:cNvPr>
            <p:cNvSpPr/>
            <p:nvPr/>
          </p:nvSpPr>
          <p:spPr>
            <a:xfrm>
              <a:off x="207897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D250525F-3DBD-4FC2-8410-97EB6CFA195F}"/>
                </a:ext>
              </a:extLst>
            </p:cNvPr>
            <p:cNvSpPr/>
            <p:nvPr/>
          </p:nvSpPr>
          <p:spPr>
            <a:xfrm>
              <a:off x="2658098" y="2245810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02572FBC-0061-49E0-8C0D-40D4DB4213C0}"/>
                </a:ext>
              </a:extLst>
            </p:cNvPr>
            <p:cNvSpPr/>
            <p:nvPr/>
          </p:nvSpPr>
          <p:spPr>
            <a:xfrm>
              <a:off x="207897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E02739EB-6C2F-4EC9-AE00-E0D62DF65B75}"/>
                </a:ext>
              </a:extLst>
            </p:cNvPr>
            <p:cNvSpPr/>
            <p:nvPr/>
          </p:nvSpPr>
          <p:spPr>
            <a:xfrm>
              <a:off x="2658098" y="2705572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8CBCEFF-3423-4B34-8D2B-060FD054F252}"/>
                </a:ext>
              </a:extLst>
            </p:cNvPr>
            <p:cNvSpPr/>
            <p:nvPr/>
          </p:nvSpPr>
          <p:spPr>
            <a:xfrm>
              <a:off x="2368538" y="3224928"/>
              <a:ext cx="229882" cy="2298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81C9E0A-2282-40D5-B5B1-14F625C8F508}"/>
                </a:ext>
              </a:extLst>
            </p:cNvPr>
            <p:cNvSpPr/>
            <p:nvPr/>
          </p:nvSpPr>
          <p:spPr>
            <a:xfrm>
              <a:off x="2368538" y="2468070"/>
              <a:ext cx="229882" cy="22988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ko-KR" alt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6ACC8BB-36E9-4261-99C2-1CF6DB49D586}"/>
                </a:ext>
              </a:extLst>
            </p:cNvPr>
            <p:cNvSpPr txBox="1"/>
            <p:nvPr/>
          </p:nvSpPr>
          <p:spPr>
            <a:xfrm>
              <a:off x="1175521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39D76A9-8BEA-4E31-AA6A-D234CC1F9D88}"/>
                </a:ext>
              </a:extLst>
            </p:cNvPr>
            <p:cNvSpPr txBox="1"/>
            <p:nvPr/>
          </p:nvSpPr>
          <p:spPr>
            <a:xfrm>
              <a:off x="2645334" y="1413676"/>
              <a:ext cx="1164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Items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EF2F6D4-62CD-49CE-9F44-EF36AA470CCC}"/>
                </a:ext>
              </a:extLst>
            </p:cNvPr>
            <p:cNvSpPr txBox="1"/>
            <p:nvPr/>
          </p:nvSpPr>
          <p:spPr>
            <a:xfrm>
              <a:off x="1911685" y="1413676"/>
              <a:ext cx="1164336" cy="319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</a:t>
              </a:r>
              <a:endParaRPr lang="ko-KR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F59798BE-952D-4B3D-AFBC-CAC426CE8927}"/>
              </a:ext>
            </a:extLst>
          </p:cNvPr>
          <p:cNvSpPr txBox="1"/>
          <p:nvPr/>
        </p:nvSpPr>
        <p:spPr>
          <a:xfrm>
            <a:off x="1156490" y="3847149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EA9A192-B114-4746-A0BF-417033CC9DE5}"/>
              </a:ext>
            </a:extLst>
          </p:cNvPr>
          <p:cNvSpPr txBox="1"/>
          <p:nvPr/>
        </p:nvSpPr>
        <p:spPr>
          <a:xfrm>
            <a:off x="1210883" y="5832583"/>
            <a:ext cx="12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0810A963-4AFD-4B6A-8E47-BF94C1EC75C6}"/>
              </a:ext>
            </a:extLst>
          </p:cNvPr>
          <p:cNvCxnSpPr>
            <a:cxnSpLocks/>
            <a:endCxn id="249" idx="2"/>
          </p:cNvCxnSpPr>
          <p:nvPr/>
        </p:nvCxnSpPr>
        <p:spPr>
          <a:xfrm flipV="1">
            <a:off x="4046325" y="2188645"/>
            <a:ext cx="649812" cy="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8545A75-8D27-4B4C-BC89-F6C050956783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4035568" y="4042739"/>
            <a:ext cx="6800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4F57A0EB-238B-4FC5-99DA-8A79D3C1E1A3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013516" y="6037769"/>
            <a:ext cx="70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D0939CFC-0394-4C19-9604-35BED360BD84}"/>
              </a:ext>
            </a:extLst>
          </p:cNvPr>
          <p:cNvGrpSpPr/>
          <p:nvPr/>
        </p:nvGrpSpPr>
        <p:grpSpPr>
          <a:xfrm rot="5400000">
            <a:off x="4253995" y="2019498"/>
            <a:ext cx="1222578" cy="338294"/>
            <a:chOff x="4206426" y="1892765"/>
            <a:chExt cx="1222578" cy="338294"/>
          </a:xfrm>
        </p:grpSpPr>
        <p:sp>
          <p:nvSpPr>
            <p:cNvPr id="249" name="사각형: 둥근 모서리 248">
              <a:extLst>
                <a:ext uri="{FF2B5EF4-FFF2-40B4-BE49-F238E27FC236}">
                  <a16:creationId xmlns:a16="http://schemas.microsoft.com/office/drawing/2014/main" id="{F66368E2-F8AC-4EB1-863A-60E0D89D8738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36F11BC3-BF8F-4068-BBA9-08FE3889AA4E}"/>
                </a:ext>
              </a:extLst>
            </p:cNvPr>
            <p:cNvSpPr/>
            <p:nvPr/>
          </p:nvSpPr>
          <p:spPr>
            <a:xfrm>
              <a:off x="4297440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B00E2B2-7A84-4E05-843A-89E1E1A0563F}"/>
                </a:ext>
              </a:extLst>
            </p:cNvPr>
            <p:cNvSpPr/>
            <p:nvPr/>
          </p:nvSpPr>
          <p:spPr>
            <a:xfrm>
              <a:off x="4515202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2C3EE65-9FF7-4A20-A894-B1EF149EA9C3}"/>
                </a:ext>
              </a:extLst>
            </p:cNvPr>
            <p:cNvSpPr/>
            <p:nvPr/>
          </p:nvSpPr>
          <p:spPr>
            <a:xfrm>
              <a:off x="4732964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B503E10-89FA-46B7-B4D4-4EF3CAD59A23}"/>
                </a:ext>
              </a:extLst>
            </p:cNvPr>
            <p:cNvSpPr/>
            <p:nvPr/>
          </p:nvSpPr>
          <p:spPr>
            <a:xfrm>
              <a:off x="4955559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5047295-44A2-4805-8663-D5C2A6812B4E}"/>
                </a:ext>
              </a:extLst>
            </p:cNvPr>
            <p:cNvSpPr/>
            <p:nvPr/>
          </p:nvSpPr>
          <p:spPr>
            <a:xfrm>
              <a:off x="5176576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043CE09-3FA0-4F93-AE71-B8EF83443D4C}"/>
              </a:ext>
            </a:extLst>
          </p:cNvPr>
          <p:cNvSpPr txBox="1"/>
          <p:nvPr/>
        </p:nvSpPr>
        <p:spPr>
          <a:xfrm>
            <a:off x="4094103" y="1046240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Subgraph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B723AE67-640A-4DF8-9553-E80AEF139D32}"/>
              </a:ext>
            </a:extLst>
          </p:cNvPr>
          <p:cNvGrpSpPr/>
          <p:nvPr/>
        </p:nvGrpSpPr>
        <p:grpSpPr>
          <a:xfrm rot="5400000">
            <a:off x="4273508" y="3873592"/>
            <a:ext cx="1222578" cy="338294"/>
            <a:chOff x="4206426" y="1892765"/>
            <a:chExt cx="1222578" cy="338294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BEA61C39-9E63-47FF-8F08-32FBE27B1E56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1AF4BB15-0F7E-41AE-AA70-A171DEF6A090}"/>
                </a:ext>
              </a:extLst>
            </p:cNvPr>
            <p:cNvSpPr/>
            <p:nvPr/>
          </p:nvSpPr>
          <p:spPr>
            <a:xfrm>
              <a:off x="4297440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00A60046-25BF-460A-8BBB-83AB44B517A6}"/>
                </a:ext>
              </a:extLst>
            </p:cNvPr>
            <p:cNvSpPr/>
            <p:nvPr/>
          </p:nvSpPr>
          <p:spPr>
            <a:xfrm>
              <a:off x="4515202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69AEC8A4-6EFD-474D-845F-384D92457DE7}"/>
                </a:ext>
              </a:extLst>
            </p:cNvPr>
            <p:cNvSpPr/>
            <p:nvPr/>
          </p:nvSpPr>
          <p:spPr>
            <a:xfrm>
              <a:off x="4732964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0DB2D751-4790-44C9-BD6A-9349CC7855D6}"/>
                </a:ext>
              </a:extLst>
            </p:cNvPr>
            <p:cNvSpPr/>
            <p:nvPr/>
          </p:nvSpPr>
          <p:spPr>
            <a:xfrm>
              <a:off x="4955559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150BD646-A4BD-41CD-9521-07D061B70D8C}"/>
                </a:ext>
              </a:extLst>
            </p:cNvPr>
            <p:cNvSpPr/>
            <p:nvPr/>
          </p:nvSpPr>
          <p:spPr>
            <a:xfrm>
              <a:off x="5176576" y="197450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F6D926E0-5967-4DDA-85B3-878BD5238BDA}"/>
              </a:ext>
            </a:extLst>
          </p:cNvPr>
          <p:cNvGrpSpPr/>
          <p:nvPr/>
        </p:nvGrpSpPr>
        <p:grpSpPr>
          <a:xfrm rot="5400000">
            <a:off x="4273508" y="5868622"/>
            <a:ext cx="1222578" cy="338294"/>
            <a:chOff x="4206426" y="1892765"/>
            <a:chExt cx="1222578" cy="338294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AC5B1743-230E-409E-8FEC-B33B198DEC1C}"/>
                </a:ext>
              </a:extLst>
            </p:cNvPr>
            <p:cNvSpPr/>
            <p:nvPr/>
          </p:nvSpPr>
          <p:spPr>
            <a:xfrm>
              <a:off x="4206426" y="189276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9DE00BFE-2FF7-46A1-AA6A-B7CA9E1F1552}"/>
                </a:ext>
              </a:extLst>
            </p:cNvPr>
            <p:cNvSpPr/>
            <p:nvPr/>
          </p:nvSpPr>
          <p:spPr>
            <a:xfrm>
              <a:off x="4297440" y="197577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4A1E11E9-E5CB-415E-A789-FDB690DF54F9}"/>
                </a:ext>
              </a:extLst>
            </p:cNvPr>
            <p:cNvSpPr/>
            <p:nvPr/>
          </p:nvSpPr>
          <p:spPr>
            <a:xfrm>
              <a:off x="4515202" y="197577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9C936A32-6A65-47A8-AF13-7F9DA8DE1687}"/>
                </a:ext>
              </a:extLst>
            </p:cNvPr>
            <p:cNvSpPr/>
            <p:nvPr/>
          </p:nvSpPr>
          <p:spPr>
            <a:xfrm>
              <a:off x="4732964" y="197577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38FA246-15F5-4813-AD02-14B7F8077807}"/>
                </a:ext>
              </a:extLst>
            </p:cNvPr>
            <p:cNvSpPr/>
            <p:nvPr/>
          </p:nvSpPr>
          <p:spPr>
            <a:xfrm>
              <a:off x="4955559" y="197577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955D931-D938-4317-B319-BF24BBFDCD40}"/>
                </a:ext>
              </a:extLst>
            </p:cNvPr>
            <p:cNvSpPr/>
            <p:nvPr/>
          </p:nvSpPr>
          <p:spPr>
            <a:xfrm>
              <a:off x="5176576" y="1975771"/>
              <a:ext cx="169141" cy="16914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8" name="순서도: 논리합 277">
            <a:extLst>
              <a:ext uri="{FF2B5EF4-FFF2-40B4-BE49-F238E27FC236}">
                <a16:creationId xmlns:a16="http://schemas.microsoft.com/office/drawing/2014/main" id="{3C397D29-F987-43FA-B695-AE3D09F42C04}"/>
              </a:ext>
            </a:extLst>
          </p:cNvPr>
          <p:cNvSpPr/>
          <p:nvPr/>
        </p:nvSpPr>
        <p:spPr>
          <a:xfrm>
            <a:off x="6574747" y="3847149"/>
            <a:ext cx="373089" cy="373089"/>
          </a:xfrm>
          <a:prstGeom prst="flowChartOr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55ED775A-7B57-488B-AA52-689DC844A43E}"/>
              </a:ext>
            </a:extLst>
          </p:cNvPr>
          <p:cNvCxnSpPr>
            <a:cxnSpLocks/>
            <a:stCxn id="137" idx="0"/>
            <a:endCxn id="278" idx="2"/>
          </p:cNvCxnSpPr>
          <p:nvPr/>
        </p:nvCxnSpPr>
        <p:spPr>
          <a:xfrm flipV="1">
            <a:off x="5599801" y="4033694"/>
            <a:ext cx="974946" cy="9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463E118B-C67B-49CD-8ADA-EC08168877E2}"/>
              </a:ext>
            </a:extLst>
          </p:cNvPr>
          <p:cNvCxnSpPr>
            <a:cxnSpLocks/>
            <a:stCxn id="2" idx="0"/>
            <a:endCxn id="278" idx="2"/>
          </p:cNvCxnSpPr>
          <p:nvPr/>
        </p:nvCxnSpPr>
        <p:spPr>
          <a:xfrm>
            <a:off x="5599801" y="2185633"/>
            <a:ext cx="974946" cy="1848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8102168-27EE-455B-BD96-EC8CB4446F9E}"/>
              </a:ext>
            </a:extLst>
          </p:cNvPr>
          <p:cNvCxnSpPr>
            <a:cxnSpLocks/>
            <a:stCxn id="138" idx="0"/>
            <a:endCxn id="278" idx="2"/>
          </p:cNvCxnSpPr>
          <p:nvPr/>
        </p:nvCxnSpPr>
        <p:spPr>
          <a:xfrm flipV="1">
            <a:off x="5599801" y="4033694"/>
            <a:ext cx="974946" cy="2000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61659F3-6F38-4252-BF55-96DE45F26E4D}"/>
              </a:ext>
            </a:extLst>
          </p:cNvPr>
          <p:cNvGrpSpPr/>
          <p:nvPr/>
        </p:nvGrpSpPr>
        <p:grpSpPr>
          <a:xfrm>
            <a:off x="10217185" y="3838382"/>
            <a:ext cx="960575" cy="678249"/>
            <a:chOff x="10194198" y="3789174"/>
            <a:chExt cx="960575" cy="678249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266F718-85B6-4EE2-BA20-B2726366E2DE}"/>
                </a:ext>
              </a:extLst>
            </p:cNvPr>
            <p:cNvSpPr txBox="1"/>
            <p:nvPr/>
          </p:nvSpPr>
          <p:spPr>
            <a:xfrm>
              <a:off x="10194198" y="4090589"/>
              <a:ext cx="960575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Times New Roman" panose="02020603050405020304" pitchFamily="18" charset="0"/>
                  <a:ea typeface="나눔스퀘어 ExtraBold" panose="020B0600000101010101" pitchFamily="50" charset="-127"/>
                  <a:cs typeface="Times New Roman" panose="02020603050405020304" pitchFamily="18" charset="0"/>
                </a:rPr>
                <a:t>Prediction</a:t>
              </a:r>
              <a:endParaRPr lang="ko-KR" altLang="en-US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1DB47F69-BDFF-4C7E-B54D-8123D352C264}"/>
                </a:ext>
              </a:extLst>
            </p:cNvPr>
            <p:cNvGrpSpPr/>
            <p:nvPr/>
          </p:nvGrpSpPr>
          <p:grpSpPr>
            <a:xfrm>
              <a:off x="10467900" y="3789174"/>
              <a:ext cx="413173" cy="413173"/>
              <a:chOff x="10467900" y="3615263"/>
              <a:chExt cx="413173" cy="413173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03D51FFB-3350-4B73-B1CB-ABC08E806AE8}"/>
                  </a:ext>
                </a:extLst>
              </p:cNvPr>
              <p:cNvSpPr/>
              <p:nvPr/>
            </p:nvSpPr>
            <p:spPr>
              <a:xfrm>
                <a:off x="10467900" y="3615263"/>
                <a:ext cx="413173" cy="41317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39710964-C0D4-49F0-BA29-310A8B674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590" y="3654166"/>
                    <a:ext cx="3642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22222" r="-43333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496D3748-9FC5-42F6-A81F-9F34E92135E3}"/>
              </a:ext>
            </a:extLst>
          </p:cNvPr>
          <p:cNvGrpSpPr/>
          <p:nvPr/>
        </p:nvGrpSpPr>
        <p:grpSpPr>
          <a:xfrm>
            <a:off x="10480606" y="2584008"/>
            <a:ext cx="413173" cy="413173"/>
            <a:chOff x="10467900" y="2664429"/>
            <a:chExt cx="413173" cy="413173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720DFA90-DE40-4E42-86D8-05D40B6AFB99}"/>
                </a:ext>
              </a:extLst>
            </p:cNvPr>
            <p:cNvSpPr/>
            <p:nvPr/>
          </p:nvSpPr>
          <p:spPr>
            <a:xfrm>
              <a:off x="10467900" y="2664429"/>
              <a:ext cx="413173" cy="4131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E1D04325-194B-47F6-A6B9-BBBEF4E289D4}"/>
                    </a:ext>
                  </a:extLst>
                </p:cNvPr>
                <p:cNvSpPr txBox="1"/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𝑢𝑖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B1DEFD-40B1-4EC3-88B4-60835BD21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2384" y="2679817"/>
                  <a:ext cx="34451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048A512A-6A30-48F6-B404-9305A976D9C4}"/>
              </a:ext>
            </a:extLst>
          </p:cNvPr>
          <p:cNvCxnSpPr>
            <a:cxnSpLocks/>
            <a:stCxn id="296" idx="4"/>
            <a:endCxn id="293" idx="0"/>
          </p:cNvCxnSpPr>
          <p:nvPr/>
        </p:nvCxnSpPr>
        <p:spPr>
          <a:xfrm>
            <a:off x="10687193" y="2997181"/>
            <a:ext cx="10281" cy="841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5595F78-3ADC-4164-9A33-AE9450871008}"/>
              </a:ext>
            </a:extLst>
          </p:cNvPr>
          <p:cNvSpPr txBox="1"/>
          <p:nvPr/>
        </p:nvSpPr>
        <p:spPr>
          <a:xfrm>
            <a:off x="10197061" y="2215792"/>
            <a:ext cx="960575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Target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C2A31333-0504-4616-971E-192EA91B2D66}"/>
              </a:ext>
            </a:extLst>
          </p:cNvPr>
          <p:cNvCxnSpPr>
            <a:cxnSpLocks/>
            <a:stCxn id="278" idx="6"/>
            <a:endCxn id="313" idx="0"/>
          </p:cNvCxnSpPr>
          <p:nvPr/>
        </p:nvCxnSpPr>
        <p:spPr>
          <a:xfrm>
            <a:off x="6947836" y="4033694"/>
            <a:ext cx="483083" cy="4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C00B732-10FC-443D-8291-CE473B32CF19}"/>
              </a:ext>
            </a:extLst>
          </p:cNvPr>
          <p:cNvGrpSpPr/>
          <p:nvPr/>
        </p:nvGrpSpPr>
        <p:grpSpPr>
          <a:xfrm rot="16200000">
            <a:off x="6988777" y="3868663"/>
            <a:ext cx="1222578" cy="338294"/>
            <a:chOff x="4206426" y="1885145"/>
            <a:chExt cx="1222578" cy="338294"/>
          </a:xfrm>
        </p:grpSpPr>
        <p:sp>
          <p:nvSpPr>
            <p:cNvPr id="313" name="사각형: 둥근 모서리 312">
              <a:extLst>
                <a:ext uri="{FF2B5EF4-FFF2-40B4-BE49-F238E27FC236}">
                  <a16:creationId xmlns:a16="http://schemas.microsoft.com/office/drawing/2014/main" id="{0D41716A-907F-4AEE-AA15-FF5DAF1C2106}"/>
                </a:ext>
              </a:extLst>
            </p:cNvPr>
            <p:cNvSpPr/>
            <p:nvPr/>
          </p:nvSpPr>
          <p:spPr>
            <a:xfrm>
              <a:off x="4206426" y="1885145"/>
              <a:ext cx="1222578" cy="33829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BD2659A-3ADD-4454-BBEF-B908A307AB57}"/>
                </a:ext>
              </a:extLst>
            </p:cNvPr>
            <p:cNvSpPr/>
            <p:nvPr/>
          </p:nvSpPr>
          <p:spPr>
            <a:xfrm>
              <a:off x="4297440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17EC6DDE-0D72-4B30-ACC8-41FDA6358FC8}"/>
                </a:ext>
              </a:extLst>
            </p:cNvPr>
            <p:cNvSpPr/>
            <p:nvPr/>
          </p:nvSpPr>
          <p:spPr>
            <a:xfrm>
              <a:off x="4515202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B906590-FA71-4A89-A37F-5D6FB27938BA}"/>
                </a:ext>
              </a:extLst>
            </p:cNvPr>
            <p:cNvSpPr/>
            <p:nvPr/>
          </p:nvSpPr>
          <p:spPr>
            <a:xfrm>
              <a:off x="4732964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50DDC00-E0FA-4011-9728-C5E320D27499}"/>
                </a:ext>
              </a:extLst>
            </p:cNvPr>
            <p:cNvSpPr/>
            <p:nvPr/>
          </p:nvSpPr>
          <p:spPr>
            <a:xfrm>
              <a:off x="4955559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D82B6FD1-7DF9-4B63-B6AB-4629870D51F4}"/>
                </a:ext>
              </a:extLst>
            </p:cNvPr>
            <p:cNvSpPr/>
            <p:nvPr/>
          </p:nvSpPr>
          <p:spPr>
            <a:xfrm>
              <a:off x="5176576" y="1969421"/>
              <a:ext cx="169141" cy="16914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64B8B61D-EDB4-4372-8F49-82D82F5CD12E}"/>
              </a:ext>
            </a:extLst>
          </p:cNvPr>
          <p:cNvSpPr txBox="1"/>
          <p:nvPr/>
        </p:nvSpPr>
        <p:spPr>
          <a:xfrm>
            <a:off x="6822824" y="2876574"/>
            <a:ext cx="15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ko-KR" sz="14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Embedding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A3E4B765-67EA-4F5A-9F9D-56E7A98DBC27}"/>
              </a:ext>
            </a:extLst>
          </p:cNvPr>
          <p:cNvSpPr/>
          <p:nvPr/>
        </p:nvSpPr>
        <p:spPr>
          <a:xfrm>
            <a:off x="8689991" y="3628705"/>
            <a:ext cx="818208" cy="8182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685ABB71-4426-45F6-A0DA-12E787A08E77}"/>
              </a:ext>
            </a:extLst>
          </p:cNvPr>
          <p:cNvCxnSpPr>
            <a:cxnSpLocks/>
            <a:stCxn id="313" idx="2"/>
            <a:endCxn id="320" idx="1"/>
          </p:cNvCxnSpPr>
          <p:nvPr/>
        </p:nvCxnSpPr>
        <p:spPr>
          <a:xfrm flipV="1">
            <a:off x="7769213" y="4037809"/>
            <a:ext cx="92077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BD2232DC-D84B-48A1-BE4C-05B8D878C21E}"/>
              </a:ext>
            </a:extLst>
          </p:cNvPr>
          <p:cNvCxnSpPr>
            <a:cxnSpLocks/>
            <a:stCxn id="320" idx="3"/>
            <a:endCxn id="293" idx="2"/>
          </p:cNvCxnSpPr>
          <p:nvPr/>
        </p:nvCxnSpPr>
        <p:spPr>
          <a:xfrm>
            <a:off x="9508199" y="4037809"/>
            <a:ext cx="982688" cy="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A3C1131-18B5-44A1-B492-1FDAF4921798}"/>
              </a:ext>
            </a:extLst>
          </p:cNvPr>
          <p:cNvSpPr txBox="1"/>
          <p:nvPr/>
        </p:nvSpPr>
        <p:spPr>
          <a:xfrm>
            <a:off x="9298958" y="5438937"/>
            <a:ext cx="2353913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[Aggregation Functions]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FA18BF4-77BB-4B24-B832-25DE4DE176B4}"/>
              </a:ext>
            </a:extLst>
          </p:cNvPr>
          <p:cNvSpPr/>
          <p:nvPr/>
        </p:nvSpPr>
        <p:spPr>
          <a:xfrm>
            <a:off x="5183875" y="1574343"/>
            <a:ext cx="568272" cy="50708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79984F-E75C-41D9-9F69-CF88226F00DC}"/>
              </a:ext>
            </a:extLst>
          </p:cNvPr>
          <p:cNvSpPr/>
          <p:nvPr/>
        </p:nvSpPr>
        <p:spPr>
          <a:xfrm rot="5400000">
            <a:off x="4849000" y="2046122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4810698-4CBB-49F6-A3C5-5F38C463E354}"/>
              </a:ext>
            </a:extLst>
          </p:cNvPr>
          <p:cNvSpPr/>
          <p:nvPr/>
        </p:nvSpPr>
        <p:spPr>
          <a:xfrm rot="5400000">
            <a:off x="4849000" y="3903732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BA01AE2-9DD1-414E-801E-F6BF8D65586A}"/>
              </a:ext>
            </a:extLst>
          </p:cNvPr>
          <p:cNvSpPr/>
          <p:nvPr/>
        </p:nvSpPr>
        <p:spPr>
          <a:xfrm rot="5400000">
            <a:off x="4849000" y="5894365"/>
            <a:ext cx="1222580" cy="279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FAC79E4-4241-4899-A9FF-85DE43EC38B4}"/>
              </a:ext>
            </a:extLst>
          </p:cNvPr>
          <p:cNvCxnSpPr>
            <a:cxnSpLocks/>
            <a:stCxn id="256" idx="0"/>
            <a:endCxn id="137" idx="2"/>
          </p:cNvCxnSpPr>
          <p:nvPr/>
        </p:nvCxnSpPr>
        <p:spPr>
          <a:xfrm>
            <a:off x="5053944" y="4042739"/>
            <a:ext cx="266835" cy="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9C938E9-216C-434D-A96E-D5AFE342A90B}"/>
              </a:ext>
            </a:extLst>
          </p:cNvPr>
          <p:cNvCxnSpPr>
            <a:cxnSpLocks/>
            <a:stCxn id="263" idx="0"/>
            <a:endCxn id="138" idx="2"/>
          </p:cNvCxnSpPr>
          <p:nvPr/>
        </p:nvCxnSpPr>
        <p:spPr>
          <a:xfrm flipV="1">
            <a:off x="5053944" y="6033876"/>
            <a:ext cx="266835" cy="3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B100017-D4C3-41BF-8910-2B8147ACD109}"/>
              </a:ext>
            </a:extLst>
          </p:cNvPr>
          <p:cNvCxnSpPr>
            <a:cxnSpLocks/>
            <a:stCxn id="249" idx="0"/>
            <a:endCxn id="2" idx="2"/>
          </p:cNvCxnSpPr>
          <p:nvPr/>
        </p:nvCxnSpPr>
        <p:spPr>
          <a:xfrm flipV="1">
            <a:off x="5034431" y="2185633"/>
            <a:ext cx="286348" cy="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2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5. Results – Table</a:t>
            </a:r>
          </a:p>
        </p:txBody>
      </p:sp>
      <p:sp>
        <p:nvSpPr>
          <p:cNvPr id="11" name="Google Shape;299;p8">
            <a:extLst>
              <a:ext uri="{FF2B5EF4-FFF2-40B4-BE49-F238E27FC236}">
                <a16:creationId xmlns:a16="http://schemas.microsoft.com/office/drawing/2014/main" id="{D0B24023-C347-414D-826D-227209F60AD2}"/>
              </a:ext>
            </a:extLst>
          </p:cNvPr>
          <p:cNvSpPr txBox="1"/>
          <p:nvPr/>
        </p:nvSpPr>
        <p:spPr>
          <a:xfrm>
            <a:off x="3747816" y="6173748"/>
            <a:ext cx="46963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RMSE results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94D6B6-D889-4798-A9CD-25AA6D01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9136"/>
              </p:ext>
            </p:extLst>
          </p:nvPr>
        </p:nvGraphicFramePr>
        <p:xfrm>
          <a:off x="2032000" y="1687406"/>
          <a:ext cx="8128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6005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744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Model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CF (user-based)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0.9233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4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CF (item-based)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0.8818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0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SVD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0.8425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1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SVD++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0.8328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5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GCMC (feature 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0.8267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GCMC (feature O)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0.8094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IGMC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0.8050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3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G-CXE (implicit)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G-CXE (explicit)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3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     G-CXE (implicit + explicit)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3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01865"/>
      </p:ext>
    </p:extLst>
  </p:cSld>
  <p:clrMapOvr>
    <a:masterClrMapping/>
  </p:clrMapOvr>
</p:sld>
</file>

<file path=ppt/theme/theme1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47368</TotalTime>
  <Words>377</Words>
  <Application>Microsoft Office PowerPoint</Application>
  <PresentationFormat>와이드스크린</PresentationFormat>
  <Paragraphs>253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나눔스퀘어 Bold</vt:lpstr>
      <vt:lpstr>Cambria Math</vt:lpstr>
      <vt:lpstr>바탕</vt:lpstr>
      <vt:lpstr>굴림</vt:lpstr>
      <vt:lpstr>Times New Roman</vt:lpstr>
      <vt:lpstr>Arial</vt:lpstr>
      <vt:lpstr>나눔스퀘어 ExtraBold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1403</cp:revision>
  <dcterms:created xsi:type="dcterms:W3CDTF">2018-08-30T11:36:00Z</dcterms:created>
  <dcterms:modified xsi:type="dcterms:W3CDTF">2021-11-16T04:52:55Z</dcterms:modified>
</cp:coreProperties>
</file>