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1" r:id="rId3"/>
    <p:sldId id="400" r:id="rId4"/>
    <p:sldId id="413" r:id="rId5"/>
    <p:sldId id="416" r:id="rId6"/>
    <p:sldId id="417" r:id="rId7"/>
    <p:sldId id="411" r:id="rId8"/>
    <p:sldId id="412" r:id="rId9"/>
    <p:sldId id="415" r:id="rId10"/>
    <p:sldId id="355" r:id="rId11"/>
    <p:sldId id="367" r:id="rId12"/>
    <p:sldId id="404" r:id="rId1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5"/>
    </p:embeddedFont>
    <p:embeddedFont>
      <p:font typeface="나눔스퀘어" panose="020B0600000101010101" pitchFamily="50" charset="-127"/>
      <p:regular r:id="rId16"/>
      <p:bold r:id="rId17"/>
      <p:italic r:id="rId18"/>
      <p:boldItalic r:id="rId19"/>
    </p:embeddedFont>
    <p:embeddedFont>
      <p:font typeface="나눔스퀘어 Bold" panose="020B0600000101010101" pitchFamily="50" charset="-127"/>
      <p:regular r:id="rId20"/>
      <p:bold r:id="rId21"/>
      <p:italic r:id="rId22"/>
      <p:boldItalic r:id="rId23"/>
    </p:embeddedFont>
    <p:embeddedFont>
      <p:font typeface="나눔스퀘어 ExtraBold" panose="020B0600000101010101" pitchFamily="50" charset="-127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067A82"/>
    <a:srgbClr val="FFFF00"/>
    <a:srgbClr val="FFFDD7"/>
    <a:srgbClr val="DEEBF7"/>
    <a:srgbClr val="BCBCBC"/>
    <a:srgbClr val="E7E6E6"/>
    <a:srgbClr val="404040"/>
    <a:srgbClr val="014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81740" autoAdjust="0"/>
  </p:normalViewPr>
  <p:slideViewPr>
    <p:cSldViewPr snapToGrid="0">
      <p:cViewPr>
        <p:scale>
          <a:sx n="75" d="100"/>
          <a:sy n="75" d="100"/>
        </p:scale>
        <p:origin x="138" y="2454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Translation model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연산을 통해 지식 완성을 수행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9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Year/director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정보가 필요할 듯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8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3" y="4467217"/>
            <a:ext cx="7713344" cy="11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 Movies Top 1000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dataset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2021.07.15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Movie datasets – </a:t>
            </a:r>
            <a:r>
              <a:rPr lang="en-US" altLang="ko-KR" sz="4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 IMDb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13982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883026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Rating.csv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Tag.csv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Movie.csv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Link.csv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5AE3-328F-4EA1-AB55-396EE8B6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271" y="1892401"/>
            <a:ext cx="2494861" cy="13735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22CED8-20B4-4BD2-8E0E-CC5D60AB3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70" y="1877367"/>
            <a:ext cx="2720204" cy="1373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D97ED4-BEAE-461E-988A-C889B9B86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486" y="4048255"/>
            <a:ext cx="4174199" cy="2044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D579C-55D4-45B4-9ECB-28FD85C0CB31}"/>
              </a:ext>
            </a:extLst>
          </p:cNvPr>
          <p:cNvSpPr txBox="1"/>
          <p:nvPr/>
        </p:nvSpPr>
        <p:spPr>
          <a:xfrm>
            <a:off x="4051663" y="3250882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ratings_df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AB87B-B65B-4C3F-B88B-0561F17D93A0}"/>
              </a:ext>
            </a:extLst>
          </p:cNvPr>
          <p:cNvSpPr txBox="1"/>
          <p:nvPr/>
        </p:nvSpPr>
        <p:spPr>
          <a:xfrm>
            <a:off x="6890934" y="3250882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tags_df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40D0-98D0-4CD8-9056-F2F06ECB6A1C}"/>
              </a:ext>
            </a:extLst>
          </p:cNvPr>
          <p:cNvSpPr txBox="1"/>
          <p:nvPr/>
        </p:nvSpPr>
        <p:spPr>
          <a:xfrm>
            <a:off x="4550939" y="6092359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E867E6-CF5E-471C-8DDE-DF03782E4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420" y="4047896"/>
            <a:ext cx="1721654" cy="20444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27137-D136-40A1-920C-D7C933EFE662}"/>
              </a:ext>
            </a:extLst>
          </p:cNvPr>
          <p:cNvSpPr txBox="1"/>
          <p:nvPr/>
        </p:nvSpPr>
        <p:spPr>
          <a:xfrm>
            <a:off x="7390210" y="6092359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links_df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4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90390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 dataset - IMDb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883026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IMDb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imdb_top_1000.csv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27137-D136-40A1-920C-D7C933EFE662}"/>
              </a:ext>
            </a:extLst>
          </p:cNvPr>
          <p:cNvSpPr txBox="1"/>
          <p:nvPr/>
        </p:nvSpPr>
        <p:spPr>
          <a:xfrm>
            <a:off x="5720549" y="6295784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imdb_df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21CE09-B8AE-45E2-87B2-1C9BF280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717764"/>
            <a:ext cx="10688624" cy="25824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E330A-CA80-4F9D-A95E-8C7FBF60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826" y="1763471"/>
            <a:ext cx="7994073" cy="983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4D0DC0-285D-4DB9-9E63-BD528F46162D}"/>
              </a:ext>
            </a:extLst>
          </p:cNvPr>
          <p:cNvSpPr txBox="1"/>
          <p:nvPr/>
        </p:nvSpPr>
        <p:spPr>
          <a:xfrm>
            <a:off x="7067824" y="2744303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columns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76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58651"/>
            <a:ext cx="1198018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327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44920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IMDb top 30   vs  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MovieLens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883026"/>
            <a:ext cx="11616584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Volume : IMDb(30) &lt;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(26216)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Intersection based on title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Precision : 12 / 30 * 100(%) =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40%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: 16 / 30 * 100(%) =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53%</a:t>
            </a:r>
            <a:endParaRPr lang="en-US" altLang="ko-KR" sz="1400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Reasons of missing values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Article        ex) the, a ,an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(No.0,1,3,5,10,13,14,25)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Upper/lower case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Character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Roman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(No.26)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Korean      ex) Parasite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↔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Gisaengchung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(No.19)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Episodes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Star Wars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(No.29)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889553-5E82-4CDB-9B09-D71C8140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854" y="1132998"/>
            <a:ext cx="3839346" cy="5635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B26645-445E-4B6B-A4E9-E21D5D17F812}"/>
              </a:ext>
            </a:extLst>
          </p:cNvPr>
          <p:cNvSpPr/>
          <p:nvPr/>
        </p:nvSpPr>
        <p:spPr>
          <a:xfrm>
            <a:off x="7467600" y="4660900"/>
            <a:ext cx="1498600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7E553-4F57-45FD-9A85-B40503148A1F}"/>
              </a:ext>
            </a:extLst>
          </p:cNvPr>
          <p:cNvSpPr txBox="1"/>
          <p:nvPr/>
        </p:nvSpPr>
        <p:spPr>
          <a:xfrm>
            <a:off x="11159253" y="1132998"/>
            <a:ext cx="84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IMDB</a:t>
            </a: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Top30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356C62-7F2B-4985-B71C-1CFB65814BFA}"/>
              </a:ext>
            </a:extLst>
          </p:cNvPr>
          <p:cNvSpPr/>
          <p:nvPr/>
        </p:nvSpPr>
        <p:spPr>
          <a:xfrm>
            <a:off x="7467600" y="5980278"/>
            <a:ext cx="1498600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67DBD9-CD6A-4A1E-86B0-5206B6291245}"/>
              </a:ext>
            </a:extLst>
          </p:cNvPr>
          <p:cNvSpPr/>
          <p:nvPr/>
        </p:nvSpPr>
        <p:spPr>
          <a:xfrm>
            <a:off x="11329462" y="2455427"/>
            <a:ext cx="552773" cy="2488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2E28A-84D5-4D2D-B047-B6024D31DE69}"/>
              </a:ext>
            </a:extLst>
          </p:cNvPr>
          <p:cNvSpPr txBox="1"/>
          <p:nvPr/>
        </p:nvSpPr>
        <p:spPr>
          <a:xfrm>
            <a:off x="11159253" y="270430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missing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6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43715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158397"/>
            <a:ext cx="11616584" cy="554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Parentheses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Se7en (No.27)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La vita e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bella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(No.26)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Article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Hamilton (No.18)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lord of the rings (No.5,10,13)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Character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Gisaengchung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(No.19)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5F8897-CE21-4DD5-991A-7975433A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772" y="3241896"/>
            <a:ext cx="4055786" cy="10944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6E1893-76F0-4F17-BA42-4154EF760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4"/>
          <a:stretch/>
        </p:blipFill>
        <p:spPr>
          <a:xfrm>
            <a:off x="3826772" y="4693920"/>
            <a:ext cx="5046605" cy="904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E90D4-4CDE-4D6B-A398-1850F127A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772" y="6247467"/>
            <a:ext cx="3139712" cy="457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475A37-DAB5-4740-BF55-1E6C1F037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772" y="1698212"/>
            <a:ext cx="3650296" cy="259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C9EF93-CA57-44F3-B518-36AAC732AD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118" r="2444"/>
          <a:stretch/>
        </p:blipFill>
        <p:spPr>
          <a:xfrm>
            <a:off x="3826772" y="2079390"/>
            <a:ext cx="3650296" cy="2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43715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Missing values</a:t>
            </a:r>
          </a:p>
        </p:txBody>
      </p:sp>
      <p:sp>
        <p:nvSpPr>
          <p:cNvPr id="12" name="Google Shape;135;p32">
            <a:extLst>
              <a:ext uri="{FF2B5EF4-FFF2-40B4-BE49-F238E27FC236}">
                <a16:creationId xmlns:a16="http://schemas.microsoft.com/office/drawing/2014/main" id="{CA189911-AC43-4B2C-8C68-0D6C8881120B}"/>
              </a:ext>
            </a:extLst>
          </p:cNvPr>
          <p:cNvSpPr txBox="1"/>
          <p:nvPr/>
        </p:nvSpPr>
        <p:spPr>
          <a:xfrm>
            <a:off x="287708" y="1158397"/>
            <a:ext cx="11616584" cy="554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Supplementation about missing values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28 / 30 * 100(%) = 93%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Different movies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Hamilton (No.18)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933E8D-2BD6-4BF0-BF76-F3C0E1C68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740" y="1158397"/>
            <a:ext cx="3886537" cy="554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F75A47-A5F5-48DE-826C-411403CE29B1}"/>
              </a:ext>
            </a:extLst>
          </p:cNvPr>
          <p:cNvSpPr/>
          <p:nvPr/>
        </p:nvSpPr>
        <p:spPr>
          <a:xfrm>
            <a:off x="7444740" y="4470400"/>
            <a:ext cx="3886536" cy="193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5E5A66-4A88-4F31-A966-05868B2B49B4}"/>
              </a:ext>
            </a:extLst>
          </p:cNvPr>
          <p:cNvSpPr/>
          <p:nvPr/>
        </p:nvSpPr>
        <p:spPr>
          <a:xfrm>
            <a:off x="11501485" y="1158397"/>
            <a:ext cx="552773" cy="2488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83485-C6A1-49D0-8089-922949CC729B}"/>
              </a:ext>
            </a:extLst>
          </p:cNvPr>
          <p:cNvSpPr txBox="1"/>
          <p:nvPr/>
        </p:nvSpPr>
        <p:spPr>
          <a:xfrm>
            <a:off x="11331276" y="1407279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missing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933DEC-CE81-4B9A-B084-97C279ADE851}"/>
              </a:ext>
            </a:extLst>
          </p:cNvPr>
          <p:cNvSpPr/>
          <p:nvPr/>
        </p:nvSpPr>
        <p:spPr>
          <a:xfrm>
            <a:off x="7444740" y="4851400"/>
            <a:ext cx="3886536" cy="193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DDFF45-9CC5-4462-8FAA-BF7DE2D3D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39" y="3520852"/>
            <a:ext cx="2858643" cy="1142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57B080-DE78-4165-835A-0992DDCE3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6325"/>
          <a:stretch/>
        </p:blipFill>
        <p:spPr>
          <a:xfrm>
            <a:off x="4120688" y="3520852"/>
            <a:ext cx="2751037" cy="1142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C1E5-C5E7-4E2E-A2DC-61978B4507BF}"/>
              </a:ext>
            </a:extLst>
          </p:cNvPr>
          <p:cNvSpPr txBox="1"/>
          <p:nvPr/>
        </p:nvSpPr>
        <p:spPr>
          <a:xfrm>
            <a:off x="1868790" y="4663440"/>
            <a:ext cx="1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MovieLens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18187-6FC6-4113-9A55-2E575779B02B}"/>
              </a:ext>
            </a:extLst>
          </p:cNvPr>
          <p:cNvSpPr txBox="1"/>
          <p:nvPr/>
        </p:nvSpPr>
        <p:spPr>
          <a:xfrm>
            <a:off x="4863746" y="4663440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IMDb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370D682-5024-4CD8-AE10-BBF25FEE5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739" y="5203541"/>
            <a:ext cx="4084674" cy="12040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D11682-C306-4626-9A2D-B4A92D5FE5CC}"/>
              </a:ext>
            </a:extLst>
          </p:cNvPr>
          <p:cNvSpPr txBox="1"/>
          <p:nvPr/>
        </p:nvSpPr>
        <p:spPr>
          <a:xfrm>
            <a:off x="1868790" y="6468643"/>
            <a:ext cx="1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MovieLens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23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10627</TotalTime>
  <Words>284</Words>
  <Application>Microsoft Office PowerPoint</Application>
  <PresentationFormat>와이드스크린</PresentationFormat>
  <Paragraphs>83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나눔고딕 ExtraBold</vt:lpstr>
      <vt:lpstr>나눔스퀘어</vt:lpstr>
      <vt:lpstr>나눔스퀘어 ExtraBold</vt:lpstr>
      <vt:lpstr>나눔스퀘어 Bold</vt:lpstr>
      <vt:lpstr>맑은 고딕</vt:lpstr>
      <vt:lpstr>바탕</vt:lpstr>
      <vt:lpstr>Times New Roman</vt:lpstr>
      <vt:lpstr>굴림</vt:lpstr>
      <vt:lpstr>Arial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822</cp:revision>
  <dcterms:created xsi:type="dcterms:W3CDTF">2018-08-30T11:36:00Z</dcterms:created>
  <dcterms:modified xsi:type="dcterms:W3CDTF">2021-07-15T08:07:28Z</dcterms:modified>
</cp:coreProperties>
</file>