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1" r:id="rId3"/>
    <p:sldId id="432" r:id="rId4"/>
    <p:sldId id="450" r:id="rId5"/>
    <p:sldId id="452" r:id="rId6"/>
    <p:sldId id="449" r:id="rId7"/>
    <p:sldId id="451" r:id="rId8"/>
    <p:sldId id="355" r:id="rId9"/>
  </p:sldIdLst>
  <p:sldSz cx="12192000" cy="6858000"/>
  <p:notesSz cx="6858000" cy="9144000"/>
  <p:embeddedFontLst>
    <p:embeddedFont>
      <p:font typeface="나눔스퀘어" panose="020B0600000101010101" pitchFamily="50" charset="-127"/>
      <p:regular r:id="rId11"/>
      <p:bold r:id="rId12"/>
      <p:italic r:id="rId13"/>
      <p:boldItalic r:id="rId14"/>
    </p:embeddedFont>
    <p:embeddedFont>
      <p:font typeface="나눔스퀘어 Bold" panose="020B0600000101010101" pitchFamily="50" charset="-127"/>
      <p:regular r:id="rId15"/>
      <p:bold r:id="rId16"/>
      <p:italic r:id="rId17"/>
      <p:boldItalic r:id="rId18"/>
    </p:embeddedFont>
    <p:embeddedFont>
      <p:font typeface="나눔스퀘어 ExtraBold" panose="020B0600000101010101" pitchFamily="50" charset="-127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2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8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7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 Analysis 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2021.08.20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Structure (KS)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479017" y="2884656"/>
            <a:ext cx="6802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Rating score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analysis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CBED976-EDA7-49D8-92FA-65816ECF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9222"/>
              </p:ext>
            </p:extLst>
          </p:nvPr>
        </p:nvGraphicFramePr>
        <p:xfrm>
          <a:off x="2032000" y="2834639"/>
          <a:ext cx="8128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682081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108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Before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After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95/95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2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96/100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7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3/5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2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7/5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Remove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Remove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4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A+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7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2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357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0CE4733-01B9-409C-A723-F2DBE30A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29696"/>
              </p:ext>
            </p:extLst>
          </p:nvPr>
        </p:nvGraphicFramePr>
        <p:xfrm>
          <a:off x="2032000" y="1777998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1984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79482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54244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40653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251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3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163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55894A5-6511-4B40-9171-72DE13C219FD}"/>
              </a:ext>
            </a:extLst>
          </p:cNvPr>
          <p:cNvSpPr txBox="1"/>
          <p:nvPr/>
        </p:nvSpPr>
        <p:spPr>
          <a:xfrm>
            <a:off x="122438" y="2834639"/>
            <a:ext cx="1787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Many types of data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15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Rating score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Positive range : 0.7 ~ 1.0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Negative range : 0.0 ~ 0.3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CBED976-EDA7-49D8-92FA-65816ECF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12808"/>
              </p:ext>
            </p:extLst>
          </p:nvPr>
        </p:nvGraphicFramePr>
        <p:xfrm>
          <a:off x="860213" y="2546452"/>
          <a:ext cx="4368800" cy="392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36820813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981083901"/>
                    </a:ext>
                  </a:extLst>
                </a:gridCol>
              </a:tblGrid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Before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After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5948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20105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73029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24660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3886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00315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48986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73870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28634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357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5B7460-F951-424F-8324-C4EF7E580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99435"/>
              </p:ext>
            </p:extLst>
          </p:nvPr>
        </p:nvGraphicFramePr>
        <p:xfrm>
          <a:off x="6962987" y="2546452"/>
          <a:ext cx="4368800" cy="1568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36820813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981083901"/>
                    </a:ext>
                  </a:extLst>
                </a:gridCol>
              </a:tblGrid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Number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5948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Positive Label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363,810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20105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Negative Label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53,597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73029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417,407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4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16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356022" y="2884656"/>
            <a:ext cx="5048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Evaluation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Evaluation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Training/Testing rate:  7:3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Accuracy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Testing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FF2BBB-D84A-428B-8C69-83229767F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48867"/>
              </p:ext>
            </p:extLst>
          </p:nvPr>
        </p:nvGraphicFramePr>
        <p:xfrm>
          <a:off x="1825413" y="1676102"/>
          <a:ext cx="8541171" cy="2123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7057">
                  <a:extLst>
                    <a:ext uri="{9D8B030D-6E8A-4147-A177-3AD203B41FA5}">
                      <a16:colId xmlns:a16="http://schemas.microsoft.com/office/drawing/2014/main" val="1640325529"/>
                    </a:ext>
                  </a:extLst>
                </a:gridCol>
                <a:gridCol w="2847057">
                  <a:extLst>
                    <a:ext uri="{9D8B030D-6E8A-4147-A177-3AD203B41FA5}">
                      <a16:colId xmlns:a16="http://schemas.microsoft.com/office/drawing/2014/main" val="3998429536"/>
                    </a:ext>
                  </a:extLst>
                </a:gridCol>
                <a:gridCol w="2847057">
                  <a:extLst>
                    <a:ext uri="{9D8B030D-6E8A-4147-A177-3AD203B41FA5}">
                      <a16:colId xmlns:a16="http://schemas.microsoft.com/office/drawing/2014/main" val="611340248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Number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Accuracy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656395"/>
                  </a:ext>
                </a:extLst>
              </a:tr>
              <a:tr h="4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8,218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96%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9379"/>
                  </a:ext>
                </a:extLst>
              </a:tr>
              <a:tr h="4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914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92%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020978"/>
                  </a:ext>
                </a:extLst>
              </a:tr>
              <a:tr h="4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Testing set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3,914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92%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28367"/>
                  </a:ext>
                </a:extLst>
              </a:tr>
              <a:tr h="4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(Pretrain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층만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Testing set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3,914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84%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6590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BD5419-0030-4873-8CC4-B2843D3EE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80208"/>
              </p:ext>
            </p:extLst>
          </p:nvPr>
        </p:nvGraphicFramePr>
        <p:xfrm>
          <a:off x="430106" y="3998568"/>
          <a:ext cx="11331788" cy="2473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806">
                  <a:extLst>
                    <a:ext uri="{9D8B030D-6E8A-4147-A177-3AD203B41FA5}">
                      <a16:colId xmlns:a16="http://schemas.microsoft.com/office/drawing/2014/main" val="1640325529"/>
                    </a:ext>
                  </a:extLst>
                </a:gridCol>
                <a:gridCol w="6479235">
                  <a:extLst>
                    <a:ext uri="{9D8B030D-6E8A-4147-A177-3AD203B41FA5}">
                      <a16:colId xmlns:a16="http://schemas.microsoft.com/office/drawing/2014/main" val="3998429536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611340248"/>
                    </a:ext>
                  </a:extLst>
                </a:gridCol>
                <a:gridCol w="2079413">
                  <a:extLst>
                    <a:ext uri="{9D8B030D-6E8A-4147-A177-3AD203B41FA5}">
                      <a16:colId xmlns:a16="http://schemas.microsoft.com/office/drawing/2014/main" val="3847906385"/>
                    </a:ext>
                  </a:extLst>
                </a:gridCol>
              </a:tblGrid>
              <a:tr h="3362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Sentence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Prediction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Actualization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656395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 little bit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worse</a:t>
                      </a:r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than lifeless; it's clueless, like a Medusa running around with her head cut off.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9379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Maybe if you're aged between eight and 12, or exceptionally dim-witted, you may not notice that this is a tenth-rate rip-off of Harry Potter, with Greek mythology taking the place of magic.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607433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...an agreeable fantasy adventure that should leave fans of the genre satisfied.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907825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shit!!! this is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terrible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272895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first section is fun, but final section is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terrible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28367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first section is terrible, but final section is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fun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552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8C26FC-C651-4E9B-8116-5C962954489F}"/>
              </a:ext>
            </a:extLst>
          </p:cNvPr>
          <p:cNvSpPr txBox="1"/>
          <p:nvPr/>
        </p:nvSpPr>
        <p:spPr>
          <a:xfrm>
            <a:off x="430106" y="6509757"/>
            <a:ext cx="547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 model puts importance on the back part.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A40385-BA7D-4E07-9CDA-7A5EFF9CC318}"/>
              </a:ext>
            </a:extLst>
          </p:cNvPr>
          <p:cNvSpPr/>
          <p:nvPr/>
        </p:nvSpPr>
        <p:spPr>
          <a:xfrm>
            <a:off x="430106" y="4463615"/>
            <a:ext cx="11325016" cy="426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00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14287</TotalTime>
  <Words>307</Words>
  <Application>Microsoft Office PowerPoint</Application>
  <PresentationFormat>와이드스크린</PresentationFormat>
  <Paragraphs>133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나눔스퀘어</vt:lpstr>
      <vt:lpstr>나눔스퀘어 ExtraBold</vt:lpstr>
      <vt:lpstr>굴림</vt:lpstr>
      <vt:lpstr>Times New Roman</vt:lpstr>
      <vt:lpstr>Arial</vt:lpstr>
      <vt:lpstr>바탕</vt:lpstr>
      <vt:lpstr>나눔스퀘어 Bold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1043</cp:revision>
  <dcterms:created xsi:type="dcterms:W3CDTF">2018-08-30T11:36:00Z</dcterms:created>
  <dcterms:modified xsi:type="dcterms:W3CDTF">2021-12-14T11:33:50Z</dcterms:modified>
</cp:coreProperties>
</file>