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71" r:id="rId3"/>
    <p:sldId id="478" r:id="rId4"/>
    <p:sldId id="437" r:id="rId5"/>
    <p:sldId id="543" r:id="rId6"/>
    <p:sldId id="526" r:id="rId7"/>
    <p:sldId id="553" r:id="rId8"/>
    <p:sldId id="545" r:id="rId9"/>
    <p:sldId id="546" r:id="rId10"/>
    <p:sldId id="549" r:id="rId11"/>
    <p:sldId id="548" r:id="rId12"/>
    <p:sldId id="562" r:id="rId13"/>
    <p:sldId id="507" r:id="rId14"/>
    <p:sldId id="551" r:id="rId15"/>
    <p:sldId id="561" r:id="rId16"/>
    <p:sldId id="558" r:id="rId17"/>
    <p:sldId id="560" r:id="rId18"/>
    <p:sldId id="474" r:id="rId19"/>
    <p:sldId id="538" r:id="rId20"/>
    <p:sldId id="547" r:id="rId21"/>
    <p:sldId id="559" r:id="rId22"/>
    <p:sldId id="536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나눔스퀘어" panose="020B0600000101010101" pitchFamily="50" charset="-127"/>
      <p:regular r:id="rId26"/>
      <p:bold r:id="rId27"/>
      <p:italic r:id="rId28"/>
      <p:boldItalic r:id="rId29"/>
    </p:embeddedFont>
    <p:embeddedFont>
      <p:font typeface="나눔스퀘어 Bold" panose="020B0600000101010101" pitchFamily="50" charset="-127"/>
      <p:regular r:id="rId30"/>
      <p:bold r:id="rId31"/>
      <p:italic r:id="rId32"/>
      <p:boldItalic r:id="rId33"/>
    </p:embeddedFont>
    <p:embeddedFont>
      <p:font typeface="나눔스퀘어 ExtraBold" panose="020B0600000101010101" pitchFamily="50" charset="-127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2CC"/>
    <a:srgbClr val="7030A0"/>
    <a:srgbClr val="4472C4"/>
    <a:srgbClr val="FFFFFF"/>
    <a:srgbClr val="404040"/>
    <a:srgbClr val="FFFF00"/>
    <a:srgbClr val="E6E6E6"/>
    <a:srgbClr val="067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0" autoAdjust="0"/>
    <p:restoredTop sz="93109" autoAdjust="0"/>
  </p:normalViewPr>
  <p:slideViewPr>
    <p:cSldViewPr snapToGrid="0">
      <p:cViewPr varScale="1">
        <p:scale>
          <a:sx n="68" d="100"/>
          <a:sy n="68" d="100"/>
        </p:scale>
        <p:origin x="108" y="318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8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4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75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98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22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15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12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5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59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8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5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08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7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9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6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9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7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1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Multi-Relational Stacking Ensemble Recommender System Using Cinematic Experience</a:t>
            </a:r>
            <a:endParaRPr lang="en-US" altLang="ko-KR" sz="3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2021.11.01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AA7E7-15DC-4B60-96A9-53320A2D05ED}"/>
              </a:ext>
            </a:extLst>
          </p:cNvPr>
          <p:cNvSpPr txBox="1"/>
          <p:nvPr/>
        </p:nvSpPr>
        <p:spPr>
          <a:xfrm>
            <a:off x="251459" y="4446296"/>
            <a:ext cx="5029200" cy="194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(Index Terms)</a:t>
            </a:r>
          </a:p>
          <a:p>
            <a:pPr marL="285750" indent="-28575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</a:p>
          <a:p>
            <a:pPr marL="285750" indent="-28575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Recommender system</a:t>
            </a:r>
          </a:p>
          <a:p>
            <a:pPr marL="285750" indent="-28575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analysis</a:t>
            </a:r>
          </a:p>
          <a:p>
            <a:pPr marL="285750" indent="-28575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altLang="ko-KR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</a:t>
            </a:r>
          </a:p>
          <a:p>
            <a:pPr marL="285750" indent="-28575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altLang="ko-KR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Imputation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Framework3: Attention-based embedding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244343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1989827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2127885" y="3101665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78A9ACD-4F2D-4C48-BA04-7F3C7C75A776}"/>
              </a:ext>
            </a:extLst>
          </p:cNvPr>
          <p:cNvGrpSpPr/>
          <p:nvPr/>
        </p:nvGrpSpPr>
        <p:grpSpPr>
          <a:xfrm>
            <a:off x="2127885" y="5087099"/>
            <a:ext cx="2095339" cy="1668097"/>
            <a:chOff x="1175521" y="1413676"/>
            <a:chExt cx="2634149" cy="2097043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DFD3C285-F257-4A8F-88E1-546BC4BDD410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3E382F3C-D776-4862-9792-DC70FA61D07E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E0AB42F-542F-405A-A10A-AAA7E3751784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D08227C-DC0E-40E3-A14A-93BE905684A4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D73B38A4-51EE-4410-AD81-E6E0B1B2F86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8B0DC4BA-7C5D-4264-8680-655C5640CD75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CF8A9C9-CA6D-454B-870F-9C779138B929}"/>
                </a:ext>
              </a:extLst>
            </p:cNvPr>
            <p:cNvCxnSpPr>
              <a:stCxn id="215" idx="6"/>
              <a:endCxn id="218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BDE593A-EAC6-49B8-AA1A-8D40B7777979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2698E95-C8FC-4F8F-834F-062925DF99C5}"/>
                </a:ext>
              </a:extLst>
            </p:cNvPr>
            <p:cNvCxnSpPr>
              <a:cxnSpLocks/>
              <a:stCxn id="217" idx="6"/>
              <a:endCxn id="219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5C3F335-E0E4-4A66-80EA-355028785112}"/>
                </a:ext>
              </a:extLst>
            </p:cNvPr>
            <p:cNvCxnSpPr>
              <a:cxnSpLocks/>
              <a:stCxn id="220" idx="2"/>
              <a:endCxn id="216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BB3218B-C003-4C30-8F7C-34551AF5B7EA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ACE36256-65C8-4482-B2D8-F4A2D03459D9}"/>
                </a:ext>
              </a:extLst>
            </p:cNvPr>
            <p:cNvCxnSpPr>
              <a:cxnSpLocks/>
              <a:stCxn id="215" idx="6"/>
              <a:endCxn id="219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0C26D02-E2A9-403D-8FD8-FF859E59F5AB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819C3A3-BDDF-4A2A-B82E-AD671F713EA5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55BEECC-206E-47E1-A58F-1C7F6139BF44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50525F-3DBD-4FC2-8410-97EB6CFA195F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02572FBC-0061-49E0-8C0D-40D4DB4213C0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02739EB-6C2F-4EC9-AE00-E0D62DF65B75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8CBCEFF-3423-4B34-8D2B-060FD054F252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81C9E0A-2282-40D5-B5B1-14F625C8F508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6ACC8BB-36E9-4261-99C2-1CF6DB49D586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39D76A9-8BEA-4E31-AA6A-D234CC1F9D88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EF2F6D4-62CD-49CE-9F44-EF36AA470CCC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1156490" y="3847149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EA9A192-B114-4746-A0BF-417033CC9DE5}"/>
              </a:ext>
            </a:extLst>
          </p:cNvPr>
          <p:cNvSpPr txBox="1"/>
          <p:nvPr/>
        </p:nvSpPr>
        <p:spPr>
          <a:xfrm>
            <a:off x="1210883" y="5832583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046325" y="2188645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4035568" y="4042739"/>
            <a:ext cx="6800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F57A0EB-238B-4FC5-99DA-8A79D3C1E1A3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4013516" y="6037769"/>
            <a:ext cx="702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53995" y="2019498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07062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273508" y="3873592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F6D926E0-5967-4DDA-85B3-878BD5238BDA}"/>
              </a:ext>
            </a:extLst>
          </p:cNvPr>
          <p:cNvGrpSpPr/>
          <p:nvPr/>
        </p:nvGrpSpPr>
        <p:grpSpPr>
          <a:xfrm rot="5400000">
            <a:off x="4273508" y="5868622"/>
            <a:ext cx="1222578" cy="338294"/>
            <a:chOff x="4206426" y="1892765"/>
            <a:chExt cx="1222578" cy="338294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AC5B1743-230E-409E-8FEC-B33B198DEC1C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E00BFE-2FF7-46A1-AA6A-B7CA9E1F1552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4A1E11E9-E5CB-415E-A789-FDB690DF54F9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936A32-6A65-47A8-AF13-7F9DA8DE168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38FA246-15F5-4813-AD02-14B7F8077807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955D931-D938-4317-B319-BF24BBFDCD40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8" name="순서도: 논리합 277">
            <a:extLst>
              <a:ext uri="{FF2B5EF4-FFF2-40B4-BE49-F238E27FC236}">
                <a16:creationId xmlns:a16="http://schemas.microsoft.com/office/drawing/2014/main" id="{3C397D29-F987-43FA-B695-AE3D09F42C04}"/>
              </a:ext>
            </a:extLst>
          </p:cNvPr>
          <p:cNvSpPr/>
          <p:nvPr/>
        </p:nvSpPr>
        <p:spPr>
          <a:xfrm>
            <a:off x="6574747" y="3847149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55ED775A-7B57-488B-AA52-689DC844A43E}"/>
              </a:ext>
            </a:extLst>
          </p:cNvPr>
          <p:cNvCxnSpPr>
            <a:cxnSpLocks/>
            <a:stCxn id="137" idx="0"/>
            <a:endCxn id="278" idx="2"/>
          </p:cNvCxnSpPr>
          <p:nvPr/>
        </p:nvCxnSpPr>
        <p:spPr>
          <a:xfrm flipV="1">
            <a:off x="5599801" y="4033694"/>
            <a:ext cx="974946" cy="9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stCxn id="2" idx="0"/>
            <a:endCxn id="278" idx="2"/>
          </p:cNvCxnSpPr>
          <p:nvPr/>
        </p:nvCxnSpPr>
        <p:spPr>
          <a:xfrm>
            <a:off x="5599801" y="2185633"/>
            <a:ext cx="974946" cy="1848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78102168-27EE-455B-BD96-EC8CB4446F9E}"/>
              </a:ext>
            </a:extLst>
          </p:cNvPr>
          <p:cNvCxnSpPr>
            <a:cxnSpLocks/>
            <a:stCxn id="138" idx="0"/>
            <a:endCxn id="278" idx="2"/>
          </p:cNvCxnSpPr>
          <p:nvPr/>
        </p:nvCxnSpPr>
        <p:spPr>
          <a:xfrm flipV="1">
            <a:off x="5599801" y="4033694"/>
            <a:ext cx="974946" cy="2000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10217185" y="3838382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96D3748-9FC5-42F6-A81F-9F34E92135E3}"/>
              </a:ext>
            </a:extLst>
          </p:cNvPr>
          <p:cNvGrpSpPr/>
          <p:nvPr/>
        </p:nvGrpSpPr>
        <p:grpSpPr>
          <a:xfrm>
            <a:off x="10480606" y="2584008"/>
            <a:ext cx="413173" cy="413173"/>
            <a:chOff x="10467900" y="2664429"/>
            <a:chExt cx="413173" cy="413173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720DFA90-DE40-4E42-86D8-05D40B6AFB99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1D04325-194B-47F6-A6B9-BBBEF4E289D4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  <a:stCxn id="296" idx="4"/>
            <a:endCxn id="293" idx="0"/>
          </p:cNvCxnSpPr>
          <p:nvPr/>
        </p:nvCxnSpPr>
        <p:spPr>
          <a:xfrm>
            <a:off x="10687193" y="2997181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5595F78-3ADC-4164-9A33-AE9450871008}"/>
              </a:ext>
            </a:extLst>
          </p:cNvPr>
          <p:cNvSpPr txBox="1"/>
          <p:nvPr/>
        </p:nvSpPr>
        <p:spPr>
          <a:xfrm>
            <a:off x="10197061" y="2215792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2A31333-0504-4616-971E-192EA91B2D66}"/>
              </a:ext>
            </a:extLst>
          </p:cNvPr>
          <p:cNvCxnSpPr>
            <a:cxnSpLocks/>
            <a:stCxn id="278" idx="6"/>
            <a:endCxn id="313" idx="0"/>
          </p:cNvCxnSpPr>
          <p:nvPr/>
        </p:nvCxnSpPr>
        <p:spPr>
          <a:xfrm>
            <a:off x="6947836" y="4033694"/>
            <a:ext cx="483083" cy="4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C00B732-10FC-443D-8291-CE473B32CF19}"/>
              </a:ext>
            </a:extLst>
          </p:cNvPr>
          <p:cNvGrpSpPr/>
          <p:nvPr/>
        </p:nvGrpSpPr>
        <p:grpSpPr>
          <a:xfrm rot="16200000">
            <a:off x="6988777" y="3868663"/>
            <a:ext cx="1222578" cy="338294"/>
            <a:chOff x="4206426" y="1885145"/>
            <a:chExt cx="1222578" cy="338294"/>
          </a:xfrm>
        </p:grpSpPr>
        <p:sp>
          <p:nvSpPr>
            <p:cNvPr id="313" name="사각형: 둥근 모서리 312">
              <a:extLst>
                <a:ext uri="{FF2B5EF4-FFF2-40B4-BE49-F238E27FC236}">
                  <a16:creationId xmlns:a16="http://schemas.microsoft.com/office/drawing/2014/main" id="{0D41716A-907F-4AEE-AA15-FF5DAF1C2106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BD2659A-3ADD-4454-BBEF-B908A307AB5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7EC6DDE-0D72-4B30-ACC8-41FDA6358FC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B906590-FA71-4A89-A37F-5D6FB27938BA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50DDC00-E0FA-4011-9728-C5E320D27499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82B6FD1-7DF9-4B63-B6AB-4629870D51F4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64B8B61D-EDB4-4372-8F49-82D82F5CD12E}"/>
              </a:ext>
            </a:extLst>
          </p:cNvPr>
          <p:cNvSpPr txBox="1"/>
          <p:nvPr/>
        </p:nvSpPr>
        <p:spPr>
          <a:xfrm>
            <a:off x="6822824" y="287657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8689991" y="3628705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313" idx="2"/>
            <a:endCxn id="320" idx="1"/>
          </p:cNvCxnSpPr>
          <p:nvPr/>
        </p:nvCxnSpPr>
        <p:spPr>
          <a:xfrm flipV="1">
            <a:off x="7769213" y="4037809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9508199" y="4037809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4A3C1131-18B5-44A1-B492-1FDAF4921798}"/>
              </a:ext>
            </a:extLst>
          </p:cNvPr>
          <p:cNvSpPr txBox="1"/>
          <p:nvPr/>
        </p:nvSpPr>
        <p:spPr>
          <a:xfrm>
            <a:off x="9298958" y="5438937"/>
            <a:ext cx="2353913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[Aggregation Functions]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Concat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FA18BF4-77BB-4B24-B832-25DE4DE176B4}"/>
              </a:ext>
            </a:extLst>
          </p:cNvPr>
          <p:cNvSpPr/>
          <p:nvPr/>
        </p:nvSpPr>
        <p:spPr>
          <a:xfrm>
            <a:off x="5183875" y="1574343"/>
            <a:ext cx="568272" cy="50708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79984F-E75C-41D9-9F69-CF88226F00DC}"/>
              </a:ext>
            </a:extLst>
          </p:cNvPr>
          <p:cNvSpPr/>
          <p:nvPr/>
        </p:nvSpPr>
        <p:spPr>
          <a:xfrm rot="5400000">
            <a:off x="4849000" y="2046122"/>
            <a:ext cx="1222580" cy="279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4810698-4CBB-49F6-A3C5-5F38C463E354}"/>
              </a:ext>
            </a:extLst>
          </p:cNvPr>
          <p:cNvSpPr/>
          <p:nvPr/>
        </p:nvSpPr>
        <p:spPr>
          <a:xfrm rot="5400000">
            <a:off x="4849000" y="3903732"/>
            <a:ext cx="1222580" cy="279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BA01AE2-9DD1-414E-801E-F6BF8D65586A}"/>
              </a:ext>
            </a:extLst>
          </p:cNvPr>
          <p:cNvSpPr/>
          <p:nvPr/>
        </p:nvSpPr>
        <p:spPr>
          <a:xfrm rot="5400000">
            <a:off x="4849000" y="5894365"/>
            <a:ext cx="1222580" cy="279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FAC79E4-4241-4899-A9FF-85DE43EC38B4}"/>
              </a:ext>
            </a:extLst>
          </p:cNvPr>
          <p:cNvCxnSpPr>
            <a:cxnSpLocks/>
            <a:stCxn id="256" idx="0"/>
            <a:endCxn id="137" idx="2"/>
          </p:cNvCxnSpPr>
          <p:nvPr/>
        </p:nvCxnSpPr>
        <p:spPr>
          <a:xfrm>
            <a:off x="5053944" y="4042739"/>
            <a:ext cx="266835" cy="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9C938E9-216C-434D-A96E-D5AFE342A90B}"/>
              </a:ext>
            </a:extLst>
          </p:cNvPr>
          <p:cNvCxnSpPr>
            <a:cxnSpLocks/>
            <a:stCxn id="263" idx="0"/>
            <a:endCxn id="138" idx="2"/>
          </p:cNvCxnSpPr>
          <p:nvPr/>
        </p:nvCxnSpPr>
        <p:spPr>
          <a:xfrm flipV="1">
            <a:off x="5053944" y="6033876"/>
            <a:ext cx="266835" cy="38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B100017-D4C3-41BF-8910-2B8147ACD109}"/>
              </a:ext>
            </a:extLst>
          </p:cNvPr>
          <p:cNvCxnSpPr>
            <a:cxnSpLocks/>
            <a:stCxn id="249" idx="0"/>
            <a:endCxn id="2" idx="2"/>
          </p:cNvCxnSpPr>
          <p:nvPr/>
        </p:nvCxnSpPr>
        <p:spPr>
          <a:xfrm flipV="1">
            <a:off x="5034431" y="2185633"/>
            <a:ext cx="286348" cy="3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4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동희 </a:t>
            </a: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659930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2405414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065838" y="2585426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</p:cNvCxnSpPr>
          <p:nvPr/>
        </p:nvCxnSpPr>
        <p:spPr>
          <a:xfrm>
            <a:off x="999233" y="5373259"/>
            <a:ext cx="1536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73508" y="2416279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486211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>
            <a:off x="2550491" y="4594513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55ED775A-7B57-488B-AA52-689DC844A43E}"/>
              </a:ext>
            </a:extLst>
          </p:cNvPr>
          <p:cNvCxnSpPr>
            <a:cxnSpLocks/>
            <a:stCxn id="256" idx="0"/>
          </p:cNvCxnSpPr>
          <p:nvPr/>
        </p:nvCxnSpPr>
        <p:spPr>
          <a:xfrm flipH="1" flipV="1">
            <a:off x="3155732" y="3360211"/>
            <a:ext cx="6048" cy="1234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stCxn id="249" idx="0"/>
          </p:cNvCxnSpPr>
          <p:nvPr/>
        </p:nvCxnSpPr>
        <p:spPr>
          <a:xfrm>
            <a:off x="5053944" y="2585426"/>
            <a:ext cx="3591876" cy="10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10217185" y="2820469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</p:cNvCxnSpPr>
          <p:nvPr/>
        </p:nvCxnSpPr>
        <p:spPr>
          <a:xfrm>
            <a:off x="10692331" y="1975827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B10D89-DA25-429D-A967-F2B9F206CE76}"/>
              </a:ext>
            </a:extLst>
          </p:cNvPr>
          <p:cNvGrpSpPr/>
          <p:nvPr/>
        </p:nvGrpSpPr>
        <p:grpSpPr>
          <a:xfrm>
            <a:off x="10212043" y="1174986"/>
            <a:ext cx="960575" cy="781389"/>
            <a:chOff x="10197061" y="1197879"/>
            <a:chExt cx="960575" cy="781389"/>
          </a:xfrm>
        </p:grpSpPr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496D3748-9FC5-42F6-A81F-9F34E92135E3}"/>
                </a:ext>
              </a:extLst>
            </p:cNvPr>
            <p:cNvGrpSpPr/>
            <p:nvPr/>
          </p:nvGrpSpPr>
          <p:grpSpPr>
            <a:xfrm>
              <a:off x="10480606" y="1566095"/>
              <a:ext cx="413173" cy="413173"/>
              <a:chOff x="10467900" y="2664429"/>
              <a:chExt cx="413173" cy="413173"/>
            </a:xfrm>
          </p:grpSpPr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720DFA90-DE40-4E42-86D8-05D40B6AFB99}"/>
                  </a:ext>
                </a:extLst>
              </p:cNvPr>
              <p:cNvSpPr/>
              <p:nvPr/>
            </p:nvSpPr>
            <p:spPr>
              <a:xfrm>
                <a:off x="10467900" y="2664429"/>
                <a:ext cx="413173" cy="41317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E1D04325-194B-47F6-A6B9-BBBEF4E289D4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2384" y="2679817"/>
                    <a:ext cx="344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8B1DEFD-40B1-4EC3-88B4-60835BD21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2384" y="2679817"/>
                    <a:ext cx="34451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071" r="-7143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5595F78-3ADC-4164-9A33-AE9450871008}"/>
                </a:ext>
              </a:extLst>
            </p:cNvPr>
            <p:cNvSpPr txBox="1"/>
            <p:nvPr/>
          </p:nvSpPr>
          <p:spPr>
            <a:xfrm>
              <a:off x="10197061" y="119787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Target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8689991" y="2610792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9508199" y="3019896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4A3C1131-18B5-44A1-B492-1FDAF4921798}"/>
              </a:ext>
            </a:extLst>
          </p:cNvPr>
          <p:cNvSpPr txBox="1"/>
          <p:nvPr/>
        </p:nvSpPr>
        <p:spPr>
          <a:xfrm>
            <a:off x="9298958" y="5438937"/>
            <a:ext cx="2353913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[Aggregation Functions]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Concat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88AC1BB-5625-4B07-9669-B445C2FA7681}"/>
              </a:ext>
            </a:extLst>
          </p:cNvPr>
          <p:cNvSpPr txBox="1"/>
          <p:nvPr/>
        </p:nvSpPr>
        <p:spPr>
          <a:xfrm>
            <a:off x="-187055" y="5190471"/>
            <a:ext cx="146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E96A2B-42C4-496E-9B67-2D6EEA1FC6BD}"/>
              </a:ext>
            </a:extLst>
          </p:cNvPr>
          <p:cNvSpPr txBox="1"/>
          <p:nvPr/>
        </p:nvSpPr>
        <p:spPr>
          <a:xfrm>
            <a:off x="2408492" y="5021448"/>
            <a:ext cx="146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EF4706D-F1EA-49D4-B8F9-F39BF98551A5}"/>
              </a:ext>
            </a:extLst>
          </p:cNvPr>
          <p:cNvSpPr/>
          <p:nvPr/>
        </p:nvSpPr>
        <p:spPr>
          <a:xfrm>
            <a:off x="1323315" y="4968270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5D6DCE-8781-420B-98B9-7EAE7560818B}"/>
              </a:ext>
            </a:extLst>
          </p:cNvPr>
          <p:cNvSpPr txBox="1"/>
          <p:nvPr/>
        </p:nvSpPr>
        <p:spPr>
          <a:xfrm>
            <a:off x="2355300" y="5631640"/>
            <a:ext cx="146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(CX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벡터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3ED4B5F-FCBD-4BDF-AEBB-4FF76E90914D}"/>
              </a:ext>
            </a:extLst>
          </p:cNvPr>
          <p:cNvSpPr/>
          <p:nvPr/>
        </p:nvSpPr>
        <p:spPr>
          <a:xfrm>
            <a:off x="71777" y="4215468"/>
            <a:ext cx="3908208" cy="203375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FBE5802-B166-4C61-BD9D-79A76F661AC3}"/>
              </a:ext>
            </a:extLst>
          </p:cNvPr>
          <p:cNvSpPr/>
          <p:nvPr/>
        </p:nvSpPr>
        <p:spPr>
          <a:xfrm>
            <a:off x="1275685" y="1294701"/>
            <a:ext cx="10015461" cy="22396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8089851-1CB8-4ACF-9954-22E0F731DF0E}"/>
              </a:ext>
            </a:extLst>
          </p:cNvPr>
          <p:cNvSpPr txBox="1"/>
          <p:nvPr/>
        </p:nvSpPr>
        <p:spPr>
          <a:xfrm>
            <a:off x="5629072" y="4006261"/>
            <a:ext cx="926173" cy="20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3035D316-4CEE-4AE7-ADD3-3C72417791AE}"/>
              </a:ext>
            </a:extLst>
          </p:cNvPr>
          <p:cNvSpPr/>
          <p:nvPr/>
        </p:nvSpPr>
        <p:spPr>
          <a:xfrm>
            <a:off x="5960149" y="4214479"/>
            <a:ext cx="264021" cy="264021"/>
          </a:xfrm>
          <a:prstGeom prst="ellipse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D42ECE1-D102-4F27-94C2-31E2FA78539B}"/>
              </a:ext>
            </a:extLst>
          </p:cNvPr>
          <p:cNvSpPr/>
          <p:nvPr/>
        </p:nvSpPr>
        <p:spPr>
          <a:xfrm>
            <a:off x="5960149" y="4810462"/>
            <a:ext cx="264021" cy="264021"/>
          </a:xfrm>
          <a:prstGeom prst="ellipse">
            <a:avLst/>
          </a:prstGeom>
          <a:solidFill>
            <a:srgbClr val="4472C4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198CC0B0-37FB-46BF-9F38-79A002C167DB}"/>
              </a:ext>
            </a:extLst>
          </p:cNvPr>
          <p:cNvSpPr/>
          <p:nvPr/>
        </p:nvSpPr>
        <p:spPr>
          <a:xfrm>
            <a:off x="5960149" y="5410337"/>
            <a:ext cx="264021" cy="264021"/>
          </a:xfrm>
          <a:prstGeom prst="ellipse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46C8DCCE-3664-4557-B96A-AC01129743E4}"/>
              </a:ext>
            </a:extLst>
          </p:cNvPr>
          <p:cNvSpPr/>
          <p:nvPr/>
        </p:nvSpPr>
        <p:spPr>
          <a:xfrm>
            <a:off x="7129314" y="4214479"/>
            <a:ext cx="264021" cy="26402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BCD43C90-CF5E-49E4-8D26-D014424F3C83}"/>
              </a:ext>
            </a:extLst>
          </p:cNvPr>
          <p:cNvSpPr/>
          <p:nvPr/>
        </p:nvSpPr>
        <p:spPr>
          <a:xfrm>
            <a:off x="7129314" y="4810462"/>
            <a:ext cx="264021" cy="26402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950915E3-F718-4E94-B2CA-438AD91EEA48}"/>
              </a:ext>
            </a:extLst>
          </p:cNvPr>
          <p:cNvSpPr/>
          <p:nvPr/>
        </p:nvSpPr>
        <p:spPr>
          <a:xfrm>
            <a:off x="7129314" y="5410337"/>
            <a:ext cx="264021" cy="26402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74A79E21-24E5-4D9A-AF08-348EDFA2A4DD}"/>
              </a:ext>
            </a:extLst>
          </p:cNvPr>
          <p:cNvCxnSpPr>
            <a:cxnSpLocks/>
            <a:stCxn id="155" idx="6"/>
            <a:endCxn id="158" idx="2"/>
          </p:cNvCxnSpPr>
          <p:nvPr/>
        </p:nvCxnSpPr>
        <p:spPr>
          <a:xfrm>
            <a:off x="6224170" y="4346490"/>
            <a:ext cx="905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D0EEA95-271B-4BA9-9306-E4E84F513A40}"/>
              </a:ext>
            </a:extLst>
          </p:cNvPr>
          <p:cNvCxnSpPr>
            <a:cxnSpLocks/>
            <a:stCxn id="156" idx="6"/>
            <a:endCxn id="158" idx="2"/>
          </p:cNvCxnSpPr>
          <p:nvPr/>
        </p:nvCxnSpPr>
        <p:spPr>
          <a:xfrm flipV="1">
            <a:off x="6224170" y="4346490"/>
            <a:ext cx="905145" cy="595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4DD6BE0F-AC15-4543-8ED0-0F42CBB188C8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 flipV="1">
            <a:off x="6224170" y="4942473"/>
            <a:ext cx="905145" cy="599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5EF0274F-D427-4DF7-9703-4F7610E67BD2}"/>
              </a:ext>
            </a:extLst>
          </p:cNvPr>
          <p:cNvCxnSpPr>
            <a:cxnSpLocks/>
            <a:stCxn id="160" idx="2"/>
            <a:endCxn id="156" idx="6"/>
          </p:cNvCxnSpPr>
          <p:nvPr/>
        </p:nvCxnSpPr>
        <p:spPr>
          <a:xfrm flipH="1" flipV="1">
            <a:off x="6224170" y="4942473"/>
            <a:ext cx="905145" cy="599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C507795-5D67-4C2D-8F1A-76EDCFD4F43C}"/>
              </a:ext>
            </a:extLst>
          </p:cNvPr>
          <p:cNvCxnSpPr>
            <a:cxnSpLocks/>
            <a:stCxn id="160" idx="2"/>
            <a:endCxn id="157" idx="6"/>
          </p:cNvCxnSpPr>
          <p:nvPr/>
        </p:nvCxnSpPr>
        <p:spPr>
          <a:xfrm flipH="1">
            <a:off x="6224170" y="5542348"/>
            <a:ext cx="905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8F5D14E-2AA0-435A-8BBA-E890093E2BE7}"/>
              </a:ext>
            </a:extLst>
          </p:cNvPr>
          <p:cNvCxnSpPr>
            <a:cxnSpLocks/>
            <a:stCxn id="155" idx="6"/>
            <a:endCxn id="159" idx="2"/>
          </p:cNvCxnSpPr>
          <p:nvPr/>
        </p:nvCxnSpPr>
        <p:spPr>
          <a:xfrm>
            <a:off x="6224170" y="4346490"/>
            <a:ext cx="905145" cy="595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0590D234-E1B2-4285-BE78-FB6FB9E35E35}"/>
              </a:ext>
            </a:extLst>
          </p:cNvPr>
          <p:cNvCxnSpPr>
            <a:cxnSpLocks/>
            <a:stCxn id="156" idx="6"/>
            <a:endCxn id="159" idx="2"/>
          </p:cNvCxnSpPr>
          <p:nvPr/>
        </p:nvCxnSpPr>
        <p:spPr>
          <a:xfrm>
            <a:off x="6224170" y="4942473"/>
            <a:ext cx="9051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0DD1B553-1BF0-4C30-ADE1-4C44BE8BD2AA}"/>
              </a:ext>
            </a:extLst>
          </p:cNvPr>
          <p:cNvSpPr/>
          <p:nvPr/>
        </p:nvSpPr>
        <p:spPr>
          <a:xfrm>
            <a:off x="6578060" y="4247807"/>
            <a:ext cx="182860" cy="182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5825C0A-5671-4FDB-B8AA-2983550C7DD2}"/>
              </a:ext>
            </a:extLst>
          </p:cNvPr>
          <p:cNvSpPr/>
          <p:nvPr/>
        </p:nvSpPr>
        <p:spPr>
          <a:xfrm>
            <a:off x="6347729" y="4668184"/>
            <a:ext cx="182860" cy="182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0094F20B-3D00-4F54-BD92-D493C2568074}"/>
              </a:ext>
            </a:extLst>
          </p:cNvPr>
          <p:cNvSpPr/>
          <p:nvPr/>
        </p:nvSpPr>
        <p:spPr>
          <a:xfrm>
            <a:off x="6808391" y="4668184"/>
            <a:ext cx="182860" cy="182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74F4E994-2F5D-4569-8E95-BAC53C395D39}"/>
              </a:ext>
            </a:extLst>
          </p:cNvPr>
          <p:cNvSpPr/>
          <p:nvPr/>
        </p:nvSpPr>
        <p:spPr>
          <a:xfrm>
            <a:off x="6347729" y="5033902"/>
            <a:ext cx="182860" cy="182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E247F32F-97B5-41BB-9A0E-823B644B4D05}"/>
              </a:ext>
            </a:extLst>
          </p:cNvPr>
          <p:cNvSpPr/>
          <p:nvPr/>
        </p:nvSpPr>
        <p:spPr>
          <a:xfrm>
            <a:off x="6808391" y="5033902"/>
            <a:ext cx="182860" cy="182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7D2EC86D-7811-4AEA-AE33-BEC7DC504ECC}"/>
              </a:ext>
            </a:extLst>
          </p:cNvPr>
          <p:cNvSpPr/>
          <p:nvPr/>
        </p:nvSpPr>
        <p:spPr>
          <a:xfrm>
            <a:off x="6578060" y="5447025"/>
            <a:ext cx="182860" cy="182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525CA88B-4E64-4325-B5AE-F60D381E39DF}"/>
              </a:ext>
            </a:extLst>
          </p:cNvPr>
          <p:cNvSpPr/>
          <p:nvPr/>
        </p:nvSpPr>
        <p:spPr>
          <a:xfrm>
            <a:off x="6578060" y="4844981"/>
            <a:ext cx="182860" cy="18286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94D0593-4734-47E3-92BE-45DF4FBA0EE2}"/>
              </a:ext>
            </a:extLst>
          </p:cNvPr>
          <p:cNvSpPr txBox="1"/>
          <p:nvPr/>
        </p:nvSpPr>
        <p:spPr>
          <a:xfrm>
            <a:off x="6798238" y="4006261"/>
            <a:ext cx="926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087B3A4-59CB-4E38-AE4A-D1D1831F4A3B}"/>
              </a:ext>
            </a:extLst>
          </p:cNvPr>
          <p:cNvSpPr txBox="1"/>
          <p:nvPr/>
        </p:nvSpPr>
        <p:spPr>
          <a:xfrm>
            <a:off x="6214655" y="4006261"/>
            <a:ext cx="926173" cy="20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2844401-F86A-4D55-8FFC-FAFFD76ADF74}"/>
              </a:ext>
            </a:extLst>
          </p:cNvPr>
          <p:cNvSpPr/>
          <p:nvPr/>
        </p:nvSpPr>
        <p:spPr>
          <a:xfrm>
            <a:off x="8326829" y="4214479"/>
            <a:ext cx="264021" cy="26402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2CC900C8-8BD4-4691-AA84-E7A1445DBAF4}"/>
              </a:ext>
            </a:extLst>
          </p:cNvPr>
          <p:cNvSpPr/>
          <p:nvPr/>
        </p:nvSpPr>
        <p:spPr>
          <a:xfrm>
            <a:off x="8326829" y="4810462"/>
            <a:ext cx="264021" cy="264021"/>
          </a:xfrm>
          <a:prstGeom prst="ellips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D7DA4AD6-CB94-4D19-AA09-D07BAED6E7D8}"/>
              </a:ext>
            </a:extLst>
          </p:cNvPr>
          <p:cNvSpPr/>
          <p:nvPr/>
        </p:nvSpPr>
        <p:spPr>
          <a:xfrm>
            <a:off x="8326829" y="5410337"/>
            <a:ext cx="264021" cy="26402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5E92FC3-E063-499C-80C9-8E1462C13AB9}"/>
              </a:ext>
            </a:extLst>
          </p:cNvPr>
          <p:cNvSpPr txBox="1"/>
          <p:nvPr/>
        </p:nvSpPr>
        <p:spPr>
          <a:xfrm>
            <a:off x="8008429" y="4006261"/>
            <a:ext cx="926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5B4ACD7B-B7F8-4D3B-83D8-910291C5CF42}"/>
              </a:ext>
            </a:extLst>
          </p:cNvPr>
          <p:cNvCxnSpPr>
            <a:cxnSpLocks/>
          </p:cNvCxnSpPr>
          <p:nvPr/>
        </p:nvCxnSpPr>
        <p:spPr>
          <a:xfrm>
            <a:off x="7393335" y="4346490"/>
            <a:ext cx="905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715E9A0-E6DB-4E61-8A5A-191FC172D1A5}"/>
              </a:ext>
            </a:extLst>
          </p:cNvPr>
          <p:cNvSpPr/>
          <p:nvPr/>
        </p:nvSpPr>
        <p:spPr>
          <a:xfrm>
            <a:off x="7764061" y="4247807"/>
            <a:ext cx="182860" cy="182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B2E655F-5BFB-404C-B754-464DC6F50F9B}"/>
              </a:ext>
            </a:extLst>
          </p:cNvPr>
          <p:cNvSpPr txBox="1"/>
          <p:nvPr/>
        </p:nvSpPr>
        <p:spPr>
          <a:xfrm>
            <a:off x="7400656" y="4006261"/>
            <a:ext cx="926173" cy="20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8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769271" y="2921168"/>
            <a:ext cx="2655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do2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3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35;p32">
            <a:extLst>
              <a:ext uri="{FF2B5EF4-FFF2-40B4-BE49-F238E27FC236}">
                <a16:creationId xmlns:a16="http://schemas.microsoft.com/office/drawing/2014/main" id="{0E1050CC-8FD8-4952-9F45-F5C56F97EF4B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Expansion of training 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Exclusion of missing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Lack of training set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 Imputation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C030BB-B24E-4974-8365-B97E93FC3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36171"/>
              </p:ext>
            </p:extLst>
          </p:nvPr>
        </p:nvGraphicFramePr>
        <p:xfrm>
          <a:off x="240298" y="3572229"/>
          <a:ext cx="5364792" cy="2521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198">
                  <a:extLst>
                    <a:ext uri="{9D8B030D-6E8A-4147-A177-3AD203B41FA5}">
                      <a16:colId xmlns:a16="http://schemas.microsoft.com/office/drawing/2014/main" val="836706278"/>
                    </a:ext>
                  </a:extLst>
                </a:gridCol>
                <a:gridCol w="1341198">
                  <a:extLst>
                    <a:ext uri="{9D8B030D-6E8A-4147-A177-3AD203B41FA5}">
                      <a16:colId xmlns:a16="http://schemas.microsoft.com/office/drawing/2014/main" val="3061065767"/>
                    </a:ext>
                  </a:extLst>
                </a:gridCol>
                <a:gridCol w="1341198">
                  <a:extLst>
                    <a:ext uri="{9D8B030D-6E8A-4147-A177-3AD203B41FA5}">
                      <a16:colId xmlns:a16="http://schemas.microsoft.com/office/drawing/2014/main" val="4283160256"/>
                    </a:ext>
                  </a:extLst>
                </a:gridCol>
                <a:gridCol w="1341198">
                  <a:extLst>
                    <a:ext uri="{9D8B030D-6E8A-4147-A177-3AD203B41FA5}">
                      <a16:colId xmlns:a16="http://schemas.microsoft.com/office/drawing/2014/main" val="375619055"/>
                    </a:ext>
                  </a:extLst>
                </a:gridCol>
              </a:tblGrid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Amount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375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758,709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35746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305,502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60972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65,372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446394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0.03%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69650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B1B482-4412-4BE4-806D-6DF55C12FF3F}"/>
              </a:ext>
            </a:extLst>
          </p:cNvPr>
          <p:cNvSpPr/>
          <p:nvPr/>
        </p:nvSpPr>
        <p:spPr>
          <a:xfrm>
            <a:off x="240299" y="4089432"/>
            <a:ext cx="5364792" cy="463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D47D11-D4D5-4D7E-BF9E-FD3E4829D8D0}"/>
              </a:ext>
            </a:extLst>
          </p:cNvPr>
          <p:cNvSpPr/>
          <p:nvPr/>
        </p:nvSpPr>
        <p:spPr>
          <a:xfrm>
            <a:off x="240299" y="4603330"/>
            <a:ext cx="5364792" cy="47331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3FC5EE-1DE6-4BAC-A1B9-47C5E1C66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82098"/>
              </p:ext>
            </p:extLst>
          </p:nvPr>
        </p:nvGraphicFramePr>
        <p:xfrm>
          <a:off x="6614775" y="3351982"/>
          <a:ext cx="5205150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030">
                  <a:extLst>
                    <a:ext uri="{9D8B030D-6E8A-4147-A177-3AD203B41FA5}">
                      <a16:colId xmlns:a16="http://schemas.microsoft.com/office/drawing/2014/main" val="2133798341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3239791042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184512330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2832874020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883351404"/>
                    </a:ext>
                  </a:extLst>
                </a:gridCol>
              </a:tblGrid>
              <a:tr h="258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Type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Rating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Review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Rate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Result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3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927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60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415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X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40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703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60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6193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X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40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2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X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82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60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221893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F417240-8BE3-40BB-8F86-CFE1B3C551A4}"/>
              </a:ext>
            </a:extLst>
          </p:cNvPr>
          <p:cNvSpPr/>
          <p:nvPr/>
        </p:nvSpPr>
        <p:spPr>
          <a:xfrm>
            <a:off x="5774798" y="4168514"/>
            <a:ext cx="639549" cy="29554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88BE4C-E9AA-41CF-ABC3-D6DBF5E69064}"/>
              </a:ext>
            </a:extLst>
          </p:cNvPr>
          <p:cNvSpPr/>
          <p:nvPr/>
        </p:nvSpPr>
        <p:spPr>
          <a:xfrm>
            <a:off x="6586910" y="4132610"/>
            <a:ext cx="5260107" cy="66290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23FC9A-BF29-42F9-B788-D59F534D33D4}"/>
              </a:ext>
            </a:extLst>
          </p:cNvPr>
          <p:cNvSpPr/>
          <p:nvPr/>
        </p:nvSpPr>
        <p:spPr>
          <a:xfrm>
            <a:off x="240298" y="5127421"/>
            <a:ext cx="5364792" cy="4733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648F24-2FB8-4F3A-BEF4-34F2A9D412C9}"/>
              </a:ext>
            </a:extLst>
          </p:cNvPr>
          <p:cNvSpPr/>
          <p:nvPr/>
        </p:nvSpPr>
        <p:spPr>
          <a:xfrm>
            <a:off x="6586909" y="4872539"/>
            <a:ext cx="5260108" cy="6629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9A2AEE-8A1C-4802-962E-802CBFBBF1F7}"/>
              </a:ext>
            </a:extLst>
          </p:cNvPr>
          <p:cNvSpPr/>
          <p:nvPr/>
        </p:nvSpPr>
        <p:spPr>
          <a:xfrm>
            <a:off x="6586909" y="3714472"/>
            <a:ext cx="5260107" cy="361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2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35;p32">
            <a:extLst>
              <a:ext uri="{FF2B5EF4-FFF2-40B4-BE49-F238E27FC236}">
                <a16:creationId xmlns:a16="http://schemas.microsoft.com/office/drawing/2014/main" id="{0E1050CC-8FD8-4952-9F45-F5C56F97EF4B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Expansion of training 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Exclusion of missing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Lack of training set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 Imputation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C030BB-B24E-4974-8365-B97E93FC3E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0298" y="3572229"/>
          <a:ext cx="5364792" cy="2521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198">
                  <a:extLst>
                    <a:ext uri="{9D8B030D-6E8A-4147-A177-3AD203B41FA5}">
                      <a16:colId xmlns:a16="http://schemas.microsoft.com/office/drawing/2014/main" val="836706278"/>
                    </a:ext>
                  </a:extLst>
                </a:gridCol>
                <a:gridCol w="1341198">
                  <a:extLst>
                    <a:ext uri="{9D8B030D-6E8A-4147-A177-3AD203B41FA5}">
                      <a16:colId xmlns:a16="http://schemas.microsoft.com/office/drawing/2014/main" val="3061065767"/>
                    </a:ext>
                  </a:extLst>
                </a:gridCol>
                <a:gridCol w="1341198">
                  <a:extLst>
                    <a:ext uri="{9D8B030D-6E8A-4147-A177-3AD203B41FA5}">
                      <a16:colId xmlns:a16="http://schemas.microsoft.com/office/drawing/2014/main" val="4283160256"/>
                    </a:ext>
                  </a:extLst>
                </a:gridCol>
                <a:gridCol w="1341198">
                  <a:extLst>
                    <a:ext uri="{9D8B030D-6E8A-4147-A177-3AD203B41FA5}">
                      <a16:colId xmlns:a16="http://schemas.microsoft.com/office/drawing/2014/main" val="375619055"/>
                    </a:ext>
                  </a:extLst>
                </a:gridCol>
              </a:tblGrid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Amount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375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758,709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35746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305,502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60972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65,372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446394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0.03%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69650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B1B482-4412-4BE4-806D-6DF55C12FF3F}"/>
              </a:ext>
            </a:extLst>
          </p:cNvPr>
          <p:cNvSpPr/>
          <p:nvPr/>
        </p:nvSpPr>
        <p:spPr>
          <a:xfrm>
            <a:off x="240299" y="4089432"/>
            <a:ext cx="5364792" cy="463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D47D11-D4D5-4D7E-BF9E-FD3E4829D8D0}"/>
              </a:ext>
            </a:extLst>
          </p:cNvPr>
          <p:cNvSpPr/>
          <p:nvPr/>
        </p:nvSpPr>
        <p:spPr>
          <a:xfrm>
            <a:off x="240299" y="4603330"/>
            <a:ext cx="5364792" cy="47331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3FC5EE-1DE6-4BAC-A1B9-47C5E1C66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0293"/>
              </p:ext>
            </p:extLst>
          </p:nvPr>
        </p:nvGraphicFramePr>
        <p:xfrm>
          <a:off x="6614775" y="3351982"/>
          <a:ext cx="520515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030">
                  <a:extLst>
                    <a:ext uri="{9D8B030D-6E8A-4147-A177-3AD203B41FA5}">
                      <a16:colId xmlns:a16="http://schemas.microsoft.com/office/drawing/2014/main" val="2133798341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3239791042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184512330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2832874020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883351404"/>
                    </a:ext>
                  </a:extLst>
                </a:gridCol>
              </a:tblGrid>
              <a:tr h="258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Type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Rating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Review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Rate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Result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320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67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415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X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27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67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221893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F417240-8BE3-40BB-8F86-CFE1B3C551A4}"/>
              </a:ext>
            </a:extLst>
          </p:cNvPr>
          <p:cNvSpPr/>
          <p:nvPr/>
        </p:nvSpPr>
        <p:spPr>
          <a:xfrm>
            <a:off x="5774798" y="4168514"/>
            <a:ext cx="639549" cy="29554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88BE4C-E9AA-41CF-ABC3-D6DBF5E69064}"/>
              </a:ext>
            </a:extLst>
          </p:cNvPr>
          <p:cNvSpPr/>
          <p:nvPr/>
        </p:nvSpPr>
        <p:spPr>
          <a:xfrm>
            <a:off x="6587296" y="3757978"/>
            <a:ext cx="5260107" cy="66290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95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Model1: Zero-vectors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321185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2066669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2127885" y="3178507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1156490" y="3923991"/>
            <a:ext cx="121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EA9A192-B114-4746-A0BF-417033CC9DE5}"/>
              </a:ext>
            </a:extLst>
          </p:cNvPr>
          <p:cNvSpPr txBox="1"/>
          <p:nvPr/>
        </p:nvSpPr>
        <p:spPr>
          <a:xfrm>
            <a:off x="1156489" y="5768516"/>
            <a:ext cx="121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065838" y="2246681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4094103" y="4110536"/>
            <a:ext cx="621547" cy="2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F57A0EB-238B-4FC5-99DA-8A79D3C1E1A3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4065838" y="6094292"/>
            <a:ext cx="6498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73508" y="2077534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147466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273508" y="3943661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F6D926E0-5967-4DDA-85B3-878BD5238BDA}"/>
              </a:ext>
            </a:extLst>
          </p:cNvPr>
          <p:cNvGrpSpPr/>
          <p:nvPr/>
        </p:nvGrpSpPr>
        <p:grpSpPr>
          <a:xfrm rot="5400000">
            <a:off x="4273508" y="5925145"/>
            <a:ext cx="1222578" cy="338294"/>
            <a:chOff x="4206426" y="1892765"/>
            <a:chExt cx="1222578" cy="338294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AC5B1743-230E-409E-8FEC-B33B198DEC1C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E00BFE-2FF7-46A1-AA6A-B7CA9E1F1552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4A1E11E9-E5CB-415E-A789-FDB690DF54F9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936A32-6A65-47A8-AF13-7F9DA8DE168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38FA246-15F5-4813-AD02-14B7F8077807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955D931-D938-4317-B319-BF24BBFDCD40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8" name="순서도: 논리합 277">
            <a:extLst>
              <a:ext uri="{FF2B5EF4-FFF2-40B4-BE49-F238E27FC236}">
                <a16:creationId xmlns:a16="http://schemas.microsoft.com/office/drawing/2014/main" id="{3C397D29-F987-43FA-B695-AE3D09F42C04}"/>
              </a:ext>
            </a:extLst>
          </p:cNvPr>
          <p:cNvSpPr/>
          <p:nvPr/>
        </p:nvSpPr>
        <p:spPr>
          <a:xfrm>
            <a:off x="6141467" y="3923991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55ED775A-7B57-488B-AA52-689DC844A43E}"/>
              </a:ext>
            </a:extLst>
          </p:cNvPr>
          <p:cNvCxnSpPr>
            <a:cxnSpLocks/>
            <a:stCxn id="256" idx="0"/>
            <a:endCxn id="278" idx="2"/>
          </p:cNvCxnSpPr>
          <p:nvPr/>
        </p:nvCxnSpPr>
        <p:spPr>
          <a:xfrm flipV="1">
            <a:off x="5053944" y="4110536"/>
            <a:ext cx="1087523" cy="2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stCxn id="249" idx="0"/>
            <a:endCxn id="278" idx="2"/>
          </p:cNvCxnSpPr>
          <p:nvPr/>
        </p:nvCxnSpPr>
        <p:spPr>
          <a:xfrm>
            <a:off x="5053944" y="2246681"/>
            <a:ext cx="1087523" cy="1863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78102168-27EE-455B-BD96-EC8CB4446F9E}"/>
              </a:ext>
            </a:extLst>
          </p:cNvPr>
          <p:cNvCxnSpPr>
            <a:cxnSpLocks/>
            <a:stCxn id="263" idx="0"/>
            <a:endCxn id="278" idx="2"/>
          </p:cNvCxnSpPr>
          <p:nvPr/>
        </p:nvCxnSpPr>
        <p:spPr>
          <a:xfrm flipV="1">
            <a:off x="5053944" y="4110536"/>
            <a:ext cx="1087523" cy="1983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10217185" y="3915224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96D3748-9FC5-42F6-A81F-9F34E92135E3}"/>
              </a:ext>
            </a:extLst>
          </p:cNvPr>
          <p:cNvGrpSpPr/>
          <p:nvPr/>
        </p:nvGrpSpPr>
        <p:grpSpPr>
          <a:xfrm>
            <a:off x="10480606" y="2660850"/>
            <a:ext cx="413173" cy="413173"/>
            <a:chOff x="10467900" y="2664429"/>
            <a:chExt cx="413173" cy="413173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720DFA90-DE40-4E42-86D8-05D40B6AFB99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1D04325-194B-47F6-A6B9-BBBEF4E289D4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  <a:stCxn id="296" idx="4"/>
            <a:endCxn id="293" idx="0"/>
          </p:cNvCxnSpPr>
          <p:nvPr/>
        </p:nvCxnSpPr>
        <p:spPr>
          <a:xfrm>
            <a:off x="10687193" y="3074023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5595F78-3ADC-4164-9A33-AE9450871008}"/>
              </a:ext>
            </a:extLst>
          </p:cNvPr>
          <p:cNvSpPr txBox="1"/>
          <p:nvPr/>
        </p:nvSpPr>
        <p:spPr>
          <a:xfrm>
            <a:off x="10197061" y="2292634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2A31333-0504-4616-971E-192EA91B2D66}"/>
              </a:ext>
            </a:extLst>
          </p:cNvPr>
          <p:cNvCxnSpPr>
            <a:cxnSpLocks/>
            <a:stCxn id="278" idx="6"/>
            <a:endCxn id="313" idx="0"/>
          </p:cNvCxnSpPr>
          <p:nvPr/>
        </p:nvCxnSpPr>
        <p:spPr>
          <a:xfrm>
            <a:off x="6514556" y="4110536"/>
            <a:ext cx="916363" cy="4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C00B732-10FC-443D-8291-CE473B32CF19}"/>
              </a:ext>
            </a:extLst>
          </p:cNvPr>
          <p:cNvGrpSpPr/>
          <p:nvPr/>
        </p:nvGrpSpPr>
        <p:grpSpPr>
          <a:xfrm rot="16200000">
            <a:off x="6988777" y="3945505"/>
            <a:ext cx="1222578" cy="338294"/>
            <a:chOff x="4206426" y="1885145"/>
            <a:chExt cx="1222578" cy="338294"/>
          </a:xfrm>
        </p:grpSpPr>
        <p:sp>
          <p:nvSpPr>
            <p:cNvPr id="313" name="사각형: 둥근 모서리 312">
              <a:extLst>
                <a:ext uri="{FF2B5EF4-FFF2-40B4-BE49-F238E27FC236}">
                  <a16:creationId xmlns:a16="http://schemas.microsoft.com/office/drawing/2014/main" id="{0D41716A-907F-4AEE-AA15-FF5DAF1C2106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BD2659A-3ADD-4454-BBEF-B908A307AB5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7EC6DDE-0D72-4B30-ACC8-41FDA6358FC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B906590-FA71-4A89-A37F-5D6FB27938BA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50DDC00-E0FA-4011-9728-C5E320D27499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82B6FD1-7DF9-4B63-B6AB-4629870D51F4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64B8B61D-EDB4-4372-8F49-82D82F5CD12E}"/>
              </a:ext>
            </a:extLst>
          </p:cNvPr>
          <p:cNvSpPr txBox="1"/>
          <p:nvPr/>
        </p:nvSpPr>
        <p:spPr>
          <a:xfrm>
            <a:off x="6822824" y="2953416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8689991" y="3705547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313" idx="2"/>
            <a:endCxn id="320" idx="1"/>
          </p:cNvCxnSpPr>
          <p:nvPr/>
        </p:nvCxnSpPr>
        <p:spPr>
          <a:xfrm flipV="1">
            <a:off x="7769213" y="4114651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9508199" y="4114651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4A3C1131-18B5-44A1-B492-1FDAF4921798}"/>
              </a:ext>
            </a:extLst>
          </p:cNvPr>
          <p:cNvSpPr txBox="1"/>
          <p:nvPr/>
        </p:nvSpPr>
        <p:spPr>
          <a:xfrm>
            <a:off x="9298958" y="5438937"/>
            <a:ext cx="2353913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[Aggregation Functions]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Concat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B73EAD-8B89-48CC-9E07-3972C40B3826}"/>
              </a:ext>
            </a:extLst>
          </p:cNvPr>
          <p:cNvSpPr txBox="1"/>
          <p:nvPr/>
        </p:nvSpPr>
        <p:spPr>
          <a:xfrm>
            <a:off x="2487203" y="5907016"/>
            <a:ext cx="136219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Zero vectors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9F94D12F-4C24-4C83-A9F9-CE559433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34098"/>
              </p:ext>
            </p:extLst>
          </p:nvPr>
        </p:nvGraphicFramePr>
        <p:xfrm>
          <a:off x="8331087" y="129834"/>
          <a:ext cx="3731948" cy="129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987">
                  <a:extLst>
                    <a:ext uri="{9D8B030D-6E8A-4147-A177-3AD203B41FA5}">
                      <a16:colId xmlns:a16="http://schemas.microsoft.com/office/drawing/2014/main" val="836706278"/>
                    </a:ext>
                  </a:extLst>
                </a:gridCol>
                <a:gridCol w="932987">
                  <a:extLst>
                    <a:ext uri="{9D8B030D-6E8A-4147-A177-3AD203B41FA5}">
                      <a16:colId xmlns:a16="http://schemas.microsoft.com/office/drawing/2014/main" val="3061065767"/>
                    </a:ext>
                  </a:extLst>
                </a:gridCol>
                <a:gridCol w="932987">
                  <a:extLst>
                    <a:ext uri="{9D8B030D-6E8A-4147-A177-3AD203B41FA5}">
                      <a16:colId xmlns:a16="http://schemas.microsoft.com/office/drawing/2014/main" val="4283160256"/>
                    </a:ext>
                  </a:extLst>
                </a:gridCol>
                <a:gridCol w="932987">
                  <a:extLst>
                    <a:ext uri="{9D8B030D-6E8A-4147-A177-3AD203B41FA5}">
                      <a16:colId xmlns:a16="http://schemas.microsoft.com/office/drawing/2014/main" val="375619055"/>
                    </a:ext>
                  </a:extLst>
                </a:gridCol>
              </a:tblGrid>
              <a:tr h="24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Rating</a:t>
                      </a:r>
                      <a:endParaRPr lang="ko-KR" altLang="en-US" sz="11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endParaRPr lang="ko-KR" altLang="en-US" sz="11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Amount</a:t>
                      </a:r>
                      <a:endParaRPr lang="ko-KR" altLang="en-US" sz="11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Rate</a:t>
                      </a:r>
                      <a:endParaRPr lang="ko-KR" altLang="en-US" sz="11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375"/>
                  </a:ext>
                </a:extLst>
              </a:tr>
              <a:tr h="24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758,709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67%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35746"/>
                  </a:ext>
                </a:extLst>
              </a:tr>
              <a:tr h="24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65,372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5%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140231"/>
                  </a:ext>
                </a:extLst>
              </a:tr>
              <a:tr h="24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305,502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27%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70213"/>
                  </a:ext>
                </a:extLst>
              </a:tr>
              <a:tr h="24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434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0.03%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696507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7C96B9A-9443-40D3-8138-CE227F517C8D}"/>
              </a:ext>
            </a:extLst>
          </p:cNvPr>
          <p:cNvSpPr/>
          <p:nvPr/>
        </p:nvSpPr>
        <p:spPr>
          <a:xfrm>
            <a:off x="8331088" y="414677"/>
            <a:ext cx="3731948" cy="453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652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Model2: Pseudo-labeling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9F94D12F-4C24-4C83-A9F9-CE559433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79402"/>
              </p:ext>
            </p:extLst>
          </p:nvPr>
        </p:nvGraphicFramePr>
        <p:xfrm>
          <a:off x="8331087" y="129834"/>
          <a:ext cx="3731948" cy="129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987">
                  <a:extLst>
                    <a:ext uri="{9D8B030D-6E8A-4147-A177-3AD203B41FA5}">
                      <a16:colId xmlns:a16="http://schemas.microsoft.com/office/drawing/2014/main" val="836706278"/>
                    </a:ext>
                  </a:extLst>
                </a:gridCol>
                <a:gridCol w="932987">
                  <a:extLst>
                    <a:ext uri="{9D8B030D-6E8A-4147-A177-3AD203B41FA5}">
                      <a16:colId xmlns:a16="http://schemas.microsoft.com/office/drawing/2014/main" val="3061065767"/>
                    </a:ext>
                  </a:extLst>
                </a:gridCol>
                <a:gridCol w="932987">
                  <a:extLst>
                    <a:ext uri="{9D8B030D-6E8A-4147-A177-3AD203B41FA5}">
                      <a16:colId xmlns:a16="http://schemas.microsoft.com/office/drawing/2014/main" val="4283160256"/>
                    </a:ext>
                  </a:extLst>
                </a:gridCol>
                <a:gridCol w="932987">
                  <a:extLst>
                    <a:ext uri="{9D8B030D-6E8A-4147-A177-3AD203B41FA5}">
                      <a16:colId xmlns:a16="http://schemas.microsoft.com/office/drawing/2014/main" val="375619055"/>
                    </a:ext>
                  </a:extLst>
                </a:gridCol>
              </a:tblGrid>
              <a:tr h="24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Rating</a:t>
                      </a:r>
                      <a:endParaRPr lang="ko-KR" altLang="en-US" sz="11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endParaRPr lang="ko-KR" altLang="en-US" sz="11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Amount</a:t>
                      </a:r>
                      <a:endParaRPr lang="ko-KR" altLang="en-US" sz="11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Rate</a:t>
                      </a:r>
                      <a:endParaRPr lang="ko-KR" altLang="en-US" sz="11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375"/>
                  </a:ext>
                </a:extLst>
              </a:tr>
              <a:tr h="24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758,709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67%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35746"/>
                  </a:ext>
                </a:extLst>
              </a:tr>
              <a:tr h="24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65,372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5%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140231"/>
                  </a:ext>
                </a:extLst>
              </a:tr>
              <a:tr h="24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305,502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27%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70213"/>
                  </a:ext>
                </a:extLst>
              </a:tr>
              <a:tr h="24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434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0.03%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696507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7C96B9A-9443-40D3-8138-CE227F517C8D}"/>
              </a:ext>
            </a:extLst>
          </p:cNvPr>
          <p:cNvSpPr/>
          <p:nvPr/>
        </p:nvSpPr>
        <p:spPr>
          <a:xfrm>
            <a:off x="8331088" y="414677"/>
            <a:ext cx="3731948" cy="228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E62EDE-A120-4D59-AB6A-50E89DD9D5DE}"/>
              </a:ext>
            </a:extLst>
          </p:cNvPr>
          <p:cNvSpPr/>
          <p:nvPr/>
        </p:nvSpPr>
        <p:spPr>
          <a:xfrm>
            <a:off x="8330892" y="925311"/>
            <a:ext cx="3731948" cy="228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0DAA50B-76CB-495C-84D2-B8293D99B7D3}"/>
              </a:ext>
            </a:extLst>
          </p:cNvPr>
          <p:cNvGrpSpPr/>
          <p:nvPr/>
        </p:nvGrpSpPr>
        <p:grpSpPr>
          <a:xfrm>
            <a:off x="2757805" y="2052157"/>
            <a:ext cx="2095339" cy="1668097"/>
            <a:chOff x="695325" y="1155666"/>
            <a:chExt cx="2095339" cy="166809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D6E8A7F-159F-4806-8632-525735CE2815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549296B1-1412-4DAA-B541-A9C2219DEA81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74A8AA7D-CF68-4D19-8D62-7C504DE4787A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4E9DEF1B-BC8C-40F7-8ED6-528B64159DD9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8BEDC96-CC3E-489F-AEE0-F0D58AA7840F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C8761B76-CE5B-421B-BB5C-A281375AA514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0852A9B-22BF-46FD-B0E0-AD48B86A21F0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7CDA2C6-3C66-409B-BCF5-9B4D43E14EF6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CA105183-7350-41B4-8F29-5FF8F0DA0491}"/>
                  </a:ext>
                </a:extLst>
              </p:cNvPr>
              <p:cNvCxnSpPr>
                <a:stCxn id="115" idx="6"/>
                <a:endCxn id="118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4408BAA5-51AD-4C97-9F86-EF9043D842C7}"/>
                  </a:ext>
                </a:extLst>
              </p:cNvPr>
              <p:cNvCxnSpPr>
                <a:cxnSpLocks/>
                <a:stCxn id="116" idx="6"/>
                <a:endCxn id="118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C0F0B94F-476B-40E5-A8A9-D2E512853EA6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2E4881D9-7E51-4486-802D-5660215AF0D8}"/>
                  </a:ext>
                </a:extLst>
              </p:cNvPr>
              <p:cNvCxnSpPr>
                <a:cxnSpLocks/>
                <a:stCxn id="120" idx="2"/>
                <a:endCxn id="116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B6EB18F1-FDBE-414A-9A33-6594F7BCFEF1}"/>
                  </a:ext>
                </a:extLst>
              </p:cNvPr>
              <p:cNvCxnSpPr>
                <a:cxnSpLocks/>
                <a:stCxn id="120" idx="2"/>
                <a:endCxn id="117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ECE5CD05-1CC1-4131-9FD9-8EB07A03E335}"/>
                  </a:ext>
                </a:extLst>
              </p:cNvPr>
              <p:cNvCxnSpPr>
                <a:cxnSpLocks/>
                <a:stCxn id="115" idx="6"/>
                <a:endCxn id="119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F33A0078-2FDC-4148-891D-3E101DD74B7F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0D57D534-C666-42F6-85CE-6AA657F378B8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AC332F59-58EA-4C92-828B-6D475BDDB481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8A2C9C97-066A-4230-8884-D1F6B677A6AC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088AEA0-29DF-434E-A387-D2640578C160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5F0A6008-9E77-4384-8A39-C74F3ED507A2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3F5D3B25-8836-49CB-87B0-5309B12E887C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1A5EDEB-39BA-4944-953B-7C00644FA65C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0830933-B78E-4B11-8602-66A69F3854B0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CC9B314-B3B4-4DE0-9D27-845F04B3B292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81673B60-6424-4DA9-8BCA-B0BFCD1F1949}"/>
              </a:ext>
            </a:extLst>
          </p:cNvPr>
          <p:cNvSpPr txBox="1"/>
          <p:nvPr/>
        </p:nvSpPr>
        <p:spPr>
          <a:xfrm>
            <a:off x="2055412" y="2663921"/>
            <a:ext cx="92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0B774802-B799-4E06-AA2C-662B87FCD554}"/>
              </a:ext>
            </a:extLst>
          </p:cNvPr>
          <p:cNvGrpSpPr/>
          <p:nvPr/>
        </p:nvGrpSpPr>
        <p:grpSpPr>
          <a:xfrm>
            <a:off x="2757805" y="4179345"/>
            <a:ext cx="2095339" cy="1668097"/>
            <a:chOff x="1175521" y="1413676"/>
            <a:chExt cx="2634149" cy="2097043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85D46CE-9389-484E-B57D-3A66B1B87C32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4D70C90-B8FD-4DF2-A418-29A0DB5F4D33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B0C5810-5AD2-4FD1-AB65-79DFDBAC9A0A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286DD5A5-8FC7-498E-9DCA-479497BB3FFC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89B334A-091A-4CE6-AE0D-D7F683121C9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8E08031-B444-4B8A-9C95-CFF790C15EF9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20CE94E-8266-4A04-8A20-69CE83751E8D}"/>
                </a:ext>
              </a:extLst>
            </p:cNvPr>
            <p:cNvCxnSpPr>
              <a:stCxn id="142" idx="6"/>
              <a:endCxn id="145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492F379E-05D9-454B-8F8C-08845716F923}"/>
                </a:ext>
              </a:extLst>
            </p:cNvPr>
            <p:cNvCxnSpPr>
              <a:cxnSpLocks/>
              <a:stCxn id="143" idx="6"/>
              <a:endCxn id="145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B1F893CB-DA19-4AC6-AD66-37914D6BD864}"/>
                </a:ext>
              </a:extLst>
            </p:cNvPr>
            <p:cNvCxnSpPr>
              <a:cxnSpLocks/>
              <a:stCxn id="144" idx="6"/>
              <a:endCxn id="146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1E119721-D2A8-457D-A440-24B48EB4EC27}"/>
                </a:ext>
              </a:extLst>
            </p:cNvPr>
            <p:cNvCxnSpPr>
              <a:cxnSpLocks/>
              <a:stCxn id="147" idx="2"/>
              <a:endCxn id="143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C44049FD-B89C-44C6-88A7-EEED246C2E5E}"/>
                </a:ext>
              </a:extLst>
            </p:cNvPr>
            <p:cNvCxnSpPr>
              <a:cxnSpLocks/>
              <a:stCxn id="147" idx="2"/>
              <a:endCxn id="144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8D7378E7-5ED4-45A6-B2F8-0C753A7C27A3}"/>
                </a:ext>
              </a:extLst>
            </p:cNvPr>
            <p:cNvCxnSpPr>
              <a:cxnSpLocks/>
              <a:stCxn id="142" idx="6"/>
              <a:endCxn id="146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22491544-00C0-412C-84C2-26A37946EC7D}"/>
                </a:ext>
              </a:extLst>
            </p:cNvPr>
            <p:cNvCxnSpPr>
              <a:cxnSpLocks/>
              <a:stCxn id="143" idx="6"/>
              <a:endCxn id="146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EE98B9-3AFE-469A-B93D-D49FBFAD632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6AA4AA0-6FD6-4C1B-A50C-61D79F3B570B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9BA985E-594C-4455-B902-8E08D40B9357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4D0224C-CB83-400A-A0AF-3F964AD332D3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375AA4A-05CD-416F-A450-F1989A56AA9C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87BB4DF-34F1-4DC4-986B-B479BEE0D5DC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E6D4476-2943-4A7E-9488-71932BBDF42B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55CCF6B-692A-4E7B-B701-4A7E5C886518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60723C3-7ECB-4687-9C5B-C406DDCA9A4F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C391C5A-E403-46F0-9D4C-B5A501E01AD8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1C6D87B0-AB59-4F2E-A68C-A7A2158D0994}"/>
              </a:ext>
            </a:extLst>
          </p:cNvPr>
          <p:cNvSpPr txBox="1"/>
          <p:nvPr/>
        </p:nvSpPr>
        <p:spPr>
          <a:xfrm>
            <a:off x="1908503" y="4654963"/>
            <a:ext cx="121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84A94E6-A3FB-4CB3-B079-E134499F27A6}"/>
              </a:ext>
            </a:extLst>
          </p:cNvPr>
          <p:cNvCxnSpPr>
            <a:cxnSpLocks/>
            <a:endCxn id="216" idx="2"/>
          </p:cNvCxnSpPr>
          <p:nvPr/>
        </p:nvCxnSpPr>
        <p:spPr>
          <a:xfrm flipV="1">
            <a:off x="4695758" y="2977653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A81A2BC6-09AE-4CC5-8395-2CF008BA0FDC}"/>
              </a:ext>
            </a:extLst>
          </p:cNvPr>
          <p:cNvCxnSpPr>
            <a:cxnSpLocks/>
            <a:endCxn id="224" idx="2"/>
          </p:cNvCxnSpPr>
          <p:nvPr/>
        </p:nvCxnSpPr>
        <p:spPr>
          <a:xfrm>
            <a:off x="4724023" y="5111374"/>
            <a:ext cx="621547" cy="2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8A7E2659-F774-482E-A6E6-12A27DA2A7E8}"/>
              </a:ext>
            </a:extLst>
          </p:cNvPr>
          <p:cNvGrpSpPr/>
          <p:nvPr/>
        </p:nvGrpSpPr>
        <p:grpSpPr>
          <a:xfrm rot="5400000">
            <a:off x="4903428" y="2808506"/>
            <a:ext cx="1222578" cy="338294"/>
            <a:chOff x="4206426" y="1892765"/>
            <a:chExt cx="1222578" cy="338294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13B8D778-46F6-455A-A9F3-5431D981619F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7B52694-556F-4864-B1C1-3E6A5757389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58E36DF-61D9-4B79-9637-3803AC55A5E4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23F7FC32-4213-42AE-AFFA-818922DD89A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E267A815-4EEE-4D8D-80FF-9E401536FA42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5A04783D-FCF9-4102-9FE4-3264F02D8075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7B367008-AD44-453D-A20F-9E2DA658A65B}"/>
              </a:ext>
            </a:extLst>
          </p:cNvPr>
          <p:cNvSpPr txBox="1"/>
          <p:nvPr/>
        </p:nvSpPr>
        <p:spPr>
          <a:xfrm>
            <a:off x="4724023" y="1878438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BD0ABA5-230D-486A-AC60-F068EE1BDC04}"/>
              </a:ext>
            </a:extLst>
          </p:cNvPr>
          <p:cNvGrpSpPr/>
          <p:nvPr/>
        </p:nvGrpSpPr>
        <p:grpSpPr>
          <a:xfrm rot="5400000">
            <a:off x="4903428" y="4944499"/>
            <a:ext cx="1222578" cy="338294"/>
            <a:chOff x="4206426" y="1892765"/>
            <a:chExt cx="1222578" cy="338294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58B7B502-2D39-4550-AC47-97586D193604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409D617-2B6A-4721-A1D7-C881701432B5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6D2B4999-478F-4CE5-840B-B5B1C8F8080A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D97763B-00F4-4415-9CBC-18BEA5591044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4E6154C-2E3B-446A-991E-E86F80B83C58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661CC30-A701-4252-B437-0E8289D3C0E9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" name="순서도: 논리합 229">
            <a:extLst>
              <a:ext uri="{FF2B5EF4-FFF2-40B4-BE49-F238E27FC236}">
                <a16:creationId xmlns:a16="http://schemas.microsoft.com/office/drawing/2014/main" id="{FE327F4F-14E7-4763-9325-FA79BE5D6C9B}"/>
              </a:ext>
            </a:extLst>
          </p:cNvPr>
          <p:cNvSpPr/>
          <p:nvPr/>
        </p:nvSpPr>
        <p:spPr>
          <a:xfrm>
            <a:off x="6732205" y="3759533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3534337A-1FAE-4559-8B43-F6ACB5F1B9FF}"/>
              </a:ext>
            </a:extLst>
          </p:cNvPr>
          <p:cNvCxnSpPr>
            <a:cxnSpLocks/>
            <a:stCxn id="224" idx="0"/>
            <a:endCxn id="230" idx="2"/>
          </p:cNvCxnSpPr>
          <p:nvPr/>
        </p:nvCxnSpPr>
        <p:spPr>
          <a:xfrm flipV="1">
            <a:off x="5683864" y="3946078"/>
            <a:ext cx="1048341" cy="1167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C058AC0-56E1-42C3-BFC6-6C7BF56E8854}"/>
              </a:ext>
            </a:extLst>
          </p:cNvPr>
          <p:cNvCxnSpPr>
            <a:cxnSpLocks/>
            <a:stCxn id="216" idx="0"/>
            <a:endCxn id="230" idx="2"/>
          </p:cNvCxnSpPr>
          <p:nvPr/>
        </p:nvCxnSpPr>
        <p:spPr>
          <a:xfrm>
            <a:off x="5683864" y="2977653"/>
            <a:ext cx="1048341" cy="968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E309816-2643-4D71-BA73-77C0E7FB55ED}"/>
              </a:ext>
            </a:extLst>
          </p:cNvPr>
          <p:cNvGrpSpPr/>
          <p:nvPr/>
        </p:nvGrpSpPr>
        <p:grpSpPr>
          <a:xfrm>
            <a:off x="10807923" y="3750766"/>
            <a:ext cx="960575" cy="678249"/>
            <a:chOff x="10194198" y="3789174"/>
            <a:chExt cx="960575" cy="678249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7A79796-F721-469F-B04B-CF8EF9551B62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207187A6-1ECC-45C3-A291-7EE3132FFE99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BAD81792-1E8F-4319-AEF7-69A242991282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6A84E38-44EC-4F1E-B5E1-A77887AC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6982444F-3581-4522-9675-8F2484621A58}"/>
              </a:ext>
            </a:extLst>
          </p:cNvPr>
          <p:cNvGrpSpPr/>
          <p:nvPr/>
        </p:nvGrpSpPr>
        <p:grpSpPr>
          <a:xfrm>
            <a:off x="11071344" y="2496392"/>
            <a:ext cx="413173" cy="413173"/>
            <a:chOff x="10467900" y="2664429"/>
            <a:chExt cx="413173" cy="413173"/>
          </a:xfrm>
        </p:grpSpPr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51ECD66F-F43C-4678-A927-23F094B810AE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DCEF4B4F-799C-413D-80A7-4EB2B7F95329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893E8EDF-ECF7-4CCD-AF49-739209375BEE}"/>
              </a:ext>
            </a:extLst>
          </p:cNvPr>
          <p:cNvCxnSpPr>
            <a:cxnSpLocks/>
            <a:stCxn id="269" idx="4"/>
            <a:endCxn id="236" idx="0"/>
          </p:cNvCxnSpPr>
          <p:nvPr/>
        </p:nvCxnSpPr>
        <p:spPr>
          <a:xfrm>
            <a:off x="11277931" y="2909565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BD158958-3D24-4A06-88CC-CCACBA4FD17D}"/>
              </a:ext>
            </a:extLst>
          </p:cNvPr>
          <p:cNvSpPr txBox="1"/>
          <p:nvPr/>
        </p:nvSpPr>
        <p:spPr>
          <a:xfrm>
            <a:off x="10787799" y="2128176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B6DF248-6733-4F68-8451-8F533C452933}"/>
              </a:ext>
            </a:extLst>
          </p:cNvPr>
          <p:cNvCxnSpPr>
            <a:cxnSpLocks/>
            <a:stCxn id="230" idx="6"/>
            <a:endCxn id="275" idx="0"/>
          </p:cNvCxnSpPr>
          <p:nvPr/>
        </p:nvCxnSpPr>
        <p:spPr>
          <a:xfrm>
            <a:off x="7105294" y="3946078"/>
            <a:ext cx="916363" cy="4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A739F44-9946-4A90-9933-83D296F7EBD8}"/>
              </a:ext>
            </a:extLst>
          </p:cNvPr>
          <p:cNvGrpSpPr/>
          <p:nvPr/>
        </p:nvGrpSpPr>
        <p:grpSpPr>
          <a:xfrm rot="16200000">
            <a:off x="7579515" y="3781047"/>
            <a:ext cx="1222578" cy="338294"/>
            <a:chOff x="4206426" y="1885145"/>
            <a:chExt cx="1222578" cy="338294"/>
          </a:xfrm>
        </p:grpSpPr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53C4C305-20F9-428E-9C5E-FFEF739DB6E0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A152B220-7DEF-49DD-BCC1-A84297D298FA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B9129DAB-D8C5-417D-B2D7-6DCE815BED4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502FD050-567D-4CFB-A1D8-932257904388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F9DD79E-000A-455B-B8B1-38023EB00EAC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CB2C4C1F-9B40-4868-B693-7D73BF2D2405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045CB55B-8008-43CA-8432-64B578C9B06A}"/>
              </a:ext>
            </a:extLst>
          </p:cNvPr>
          <p:cNvSpPr txBox="1"/>
          <p:nvPr/>
        </p:nvSpPr>
        <p:spPr>
          <a:xfrm>
            <a:off x="7413562" y="2788958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EAE0FE26-81CA-4270-9730-1E65A500DCDA}"/>
              </a:ext>
            </a:extLst>
          </p:cNvPr>
          <p:cNvSpPr/>
          <p:nvPr/>
        </p:nvSpPr>
        <p:spPr>
          <a:xfrm>
            <a:off x="9280729" y="3541089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5559C3E5-1C9E-4F53-87E3-6EBBA87A4A19}"/>
              </a:ext>
            </a:extLst>
          </p:cNvPr>
          <p:cNvCxnSpPr>
            <a:cxnSpLocks/>
            <a:stCxn id="275" idx="2"/>
            <a:endCxn id="284" idx="1"/>
          </p:cNvCxnSpPr>
          <p:nvPr/>
        </p:nvCxnSpPr>
        <p:spPr>
          <a:xfrm flipV="1">
            <a:off x="8359951" y="3950193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715B5ABD-4EE6-4740-B02E-FE8701D3889C}"/>
              </a:ext>
            </a:extLst>
          </p:cNvPr>
          <p:cNvCxnSpPr>
            <a:cxnSpLocks/>
            <a:stCxn id="284" idx="3"/>
            <a:endCxn id="236" idx="2"/>
          </p:cNvCxnSpPr>
          <p:nvPr/>
        </p:nvCxnSpPr>
        <p:spPr>
          <a:xfrm>
            <a:off x="10098937" y="3950193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EFE05821-6B61-41ED-83E8-B24D46810167}"/>
              </a:ext>
            </a:extLst>
          </p:cNvPr>
          <p:cNvCxnSpPr>
            <a:cxnSpLocks/>
            <a:stCxn id="234" idx="2"/>
            <a:endCxn id="301" idx="1"/>
          </p:cNvCxnSpPr>
          <p:nvPr/>
        </p:nvCxnSpPr>
        <p:spPr>
          <a:xfrm rot="5400000" flipH="1">
            <a:off x="5470409" y="-1388787"/>
            <a:ext cx="1441928" cy="10193676"/>
          </a:xfrm>
          <a:prstGeom prst="bentConnector4">
            <a:avLst>
              <a:gd name="adj1" fmla="val -130471"/>
              <a:gd name="adj2" fmla="val 10576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AA294AA-1F32-4A81-A3C4-F8620C77E256}"/>
              </a:ext>
            </a:extLst>
          </p:cNvPr>
          <p:cNvSpPr txBox="1"/>
          <p:nvPr/>
        </p:nvSpPr>
        <p:spPr>
          <a:xfrm>
            <a:off x="1094535" y="2663921"/>
            <a:ext cx="92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3033D93-43DE-4B3A-80CD-A1A1D1262846}"/>
              </a:ext>
            </a:extLst>
          </p:cNvPr>
          <p:cNvSpPr txBox="1"/>
          <p:nvPr/>
        </p:nvSpPr>
        <p:spPr>
          <a:xfrm>
            <a:off x="947626" y="4654963"/>
            <a:ext cx="121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ED1689-830C-4897-9B1C-55C1A1423891}"/>
              </a:ext>
            </a:extLst>
          </p:cNvPr>
          <p:cNvSpPr/>
          <p:nvPr/>
        </p:nvSpPr>
        <p:spPr>
          <a:xfrm>
            <a:off x="1151467" y="2626519"/>
            <a:ext cx="811448" cy="267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443BCDA-34A5-48D9-BCBC-655330F00708}"/>
              </a:ext>
            </a:extLst>
          </p:cNvPr>
          <p:cNvSpPr/>
          <p:nvPr/>
        </p:nvSpPr>
        <p:spPr>
          <a:xfrm>
            <a:off x="2113205" y="2626519"/>
            <a:ext cx="811448" cy="267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32BDBDE3-4956-4D24-8E82-4DFE1B6A79DF}"/>
              </a:ext>
            </a:extLst>
          </p:cNvPr>
          <p:cNvSpPr txBox="1"/>
          <p:nvPr/>
        </p:nvSpPr>
        <p:spPr>
          <a:xfrm>
            <a:off x="2049695" y="2272712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C06EAC1-A159-47BF-A898-CE680CCAAA83}"/>
              </a:ext>
            </a:extLst>
          </p:cNvPr>
          <p:cNvSpPr txBox="1"/>
          <p:nvPr/>
        </p:nvSpPr>
        <p:spPr>
          <a:xfrm>
            <a:off x="1101221" y="2272712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4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81264" y="2921168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8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213478" y="2921168"/>
            <a:ext cx="3692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0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Framework4: Knowledge Distillation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244343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1989827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2127885" y="3101665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78A9ACD-4F2D-4C48-BA04-7F3C7C75A776}"/>
              </a:ext>
            </a:extLst>
          </p:cNvPr>
          <p:cNvGrpSpPr/>
          <p:nvPr/>
        </p:nvGrpSpPr>
        <p:grpSpPr>
          <a:xfrm>
            <a:off x="2127885" y="5087099"/>
            <a:ext cx="2095339" cy="1668097"/>
            <a:chOff x="1175521" y="1413676"/>
            <a:chExt cx="2634149" cy="2097043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DFD3C285-F257-4A8F-88E1-546BC4BDD410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3E382F3C-D776-4862-9792-DC70FA61D07E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E0AB42F-542F-405A-A10A-AAA7E3751784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D08227C-DC0E-40E3-A14A-93BE905684A4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D73B38A4-51EE-4410-AD81-E6E0B1B2F86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8B0DC4BA-7C5D-4264-8680-655C5640CD75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CF8A9C9-CA6D-454B-870F-9C779138B929}"/>
                </a:ext>
              </a:extLst>
            </p:cNvPr>
            <p:cNvCxnSpPr>
              <a:stCxn id="215" idx="6"/>
              <a:endCxn id="218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BDE593A-EAC6-49B8-AA1A-8D40B7777979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2698E95-C8FC-4F8F-834F-062925DF99C5}"/>
                </a:ext>
              </a:extLst>
            </p:cNvPr>
            <p:cNvCxnSpPr>
              <a:cxnSpLocks/>
              <a:stCxn id="217" idx="6"/>
              <a:endCxn id="219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5C3F335-E0E4-4A66-80EA-355028785112}"/>
                </a:ext>
              </a:extLst>
            </p:cNvPr>
            <p:cNvCxnSpPr>
              <a:cxnSpLocks/>
              <a:stCxn id="220" idx="2"/>
              <a:endCxn id="216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BB3218B-C003-4C30-8F7C-34551AF5B7EA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ACE36256-65C8-4482-B2D8-F4A2D03459D9}"/>
                </a:ext>
              </a:extLst>
            </p:cNvPr>
            <p:cNvCxnSpPr>
              <a:cxnSpLocks/>
              <a:stCxn id="215" idx="6"/>
              <a:endCxn id="219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0C26D02-E2A9-403D-8FD8-FF859E59F5AB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819C3A3-BDDF-4A2A-B82E-AD671F713EA5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55BEECC-206E-47E1-A58F-1C7F6139BF44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50525F-3DBD-4FC2-8410-97EB6CFA195F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02572FBC-0061-49E0-8C0D-40D4DB4213C0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02739EB-6C2F-4EC9-AE00-E0D62DF65B75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8CBCEFF-3423-4B34-8D2B-060FD054F252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81C9E0A-2282-40D5-B5B1-14F625C8F508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6ACC8BB-36E9-4261-99C2-1CF6DB49D586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39D76A9-8BEA-4E31-AA6A-D234CC1F9D88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EF2F6D4-62CD-49CE-9F44-EF36AA470CCC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1156490" y="3847149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EA9A192-B114-4746-A0BF-417033CC9DE5}"/>
              </a:ext>
            </a:extLst>
          </p:cNvPr>
          <p:cNvSpPr txBox="1"/>
          <p:nvPr/>
        </p:nvSpPr>
        <p:spPr>
          <a:xfrm>
            <a:off x="1210883" y="5832583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</p:cNvCxnSpPr>
          <p:nvPr/>
        </p:nvCxnSpPr>
        <p:spPr>
          <a:xfrm flipV="1">
            <a:off x="4065838" y="2169839"/>
            <a:ext cx="502319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</p:cNvCxnSpPr>
          <p:nvPr/>
        </p:nvCxnSpPr>
        <p:spPr>
          <a:xfrm flipV="1">
            <a:off x="4065838" y="4031173"/>
            <a:ext cx="502319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F57A0EB-238B-4FC5-99DA-8A79D3C1E1A3}"/>
              </a:ext>
            </a:extLst>
          </p:cNvPr>
          <p:cNvCxnSpPr>
            <a:cxnSpLocks/>
          </p:cNvCxnSpPr>
          <p:nvPr/>
        </p:nvCxnSpPr>
        <p:spPr>
          <a:xfrm flipV="1">
            <a:off x="4065838" y="6020085"/>
            <a:ext cx="502319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73508" y="2000692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07806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273508" y="3873592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F6D926E0-5967-4DDA-85B3-878BD5238BDA}"/>
              </a:ext>
            </a:extLst>
          </p:cNvPr>
          <p:cNvGrpSpPr/>
          <p:nvPr/>
        </p:nvGrpSpPr>
        <p:grpSpPr>
          <a:xfrm rot="5400000">
            <a:off x="4273508" y="5861849"/>
            <a:ext cx="1222578" cy="338294"/>
            <a:chOff x="4206426" y="1892765"/>
            <a:chExt cx="1222578" cy="338294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AC5B1743-230E-409E-8FEC-B33B198DEC1C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E00BFE-2FF7-46A1-AA6A-B7CA9E1F1552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4A1E11E9-E5CB-415E-A789-FDB690DF54F9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936A32-6A65-47A8-AF13-7F9DA8DE168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38FA246-15F5-4813-AD02-14B7F8077807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955D931-D938-4317-B319-BF24BBFDCD40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8872794" y="1616104"/>
            <a:ext cx="960575" cy="767239"/>
            <a:chOff x="10194198" y="3435108"/>
            <a:chExt cx="960575" cy="76723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3435108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4444" r="-41667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2A31333-0504-4616-971E-192EA91B2D66}"/>
              </a:ext>
            </a:extLst>
          </p:cNvPr>
          <p:cNvCxnSpPr>
            <a:cxnSpLocks/>
            <a:stCxn id="249" idx="0"/>
            <a:endCxn id="313" idx="0"/>
          </p:cNvCxnSpPr>
          <p:nvPr/>
        </p:nvCxnSpPr>
        <p:spPr>
          <a:xfrm flipV="1">
            <a:off x="5053944" y="2169598"/>
            <a:ext cx="1032584" cy="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C00B732-10FC-443D-8291-CE473B32CF19}"/>
              </a:ext>
            </a:extLst>
          </p:cNvPr>
          <p:cNvGrpSpPr/>
          <p:nvPr/>
        </p:nvGrpSpPr>
        <p:grpSpPr>
          <a:xfrm rot="16200000">
            <a:off x="5644386" y="2000451"/>
            <a:ext cx="1222578" cy="338294"/>
            <a:chOff x="4206426" y="1885145"/>
            <a:chExt cx="1222578" cy="338294"/>
          </a:xfrm>
        </p:grpSpPr>
        <p:sp>
          <p:nvSpPr>
            <p:cNvPr id="313" name="사각형: 둥근 모서리 312">
              <a:extLst>
                <a:ext uri="{FF2B5EF4-FFF2-40B4-BE49-F238E27FC236}">
                  <a16:creationId xmlns:a16="http://schemas.microsoft.com/office/drawing/2014/main" id="{0D41716A-907F-4AEE-AA15-FF5DAF1C2106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BD2659A-3ADD-4454-BBEF-B908A307AB5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7EC6DDE-0D72-4B30-ACC8-41FDA6358FC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B906590-FA71-4A89-A37F-5D6FB27938BA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50DDC00-E0FA-4011-9728-C5E320D27499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82B6FD1-7DF9-4B63-B6AB-4629870D51F4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64B8B61D-EDB4-4372-8F49-82D82F5CD12E}"/>
              </a:ext>
            </a:extLst>
          </p:cNvPr>
          <p:cNvSpPr txBox="1"/>
          <p:nvPr/>
        </p:nvSpPr>
        <p:spPr>
          <a:xfrm>
            <a:off x="5478433" y="1061493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7345600" y="1760493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313" idx="2"/>
            <a:endCxn id="320" idx="1"/>
          </p:cNvCxnSpPr>
          <p:nvPr/>
        </p:nvCxnSpPr>
        <p:spPr>
          <a:xfrm flipV="1">
            <a:off x="6424822" y="2169597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8163808" y="2169597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FA18BF4-77BB-4B24-B832-25DE4DE176B4}"/>
              </a:ext>
            </a:extLst>
          </p:cNvPr>
          <p:cNvSpPr/>
          <p:nvPr/>
        </p:nvSpPr>
        <p:spPr>
          <a:xfrm>
            <a:off x="4309268" y="1089436"/>
            <a:ext cx="2535496" cy="567229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B12944E-5626-4265-A5CF-6A7D2DE7DAA7}"/>
              </a:ext>
            </a:extLst>
          </p:cNvPr>
          <p:cNvCxnSpPr>
            <a:cxnSpLocks/>
            <a:stCxn id="256" idx="1"/>
            <a:endCxn id="249" idx="3"/>
          </p:cNvCxnSpPr>
          <p:nvPr/>
        </p:nvCxnSpPr>
        <p:spPr>
          <a:xfrm flipV="1">
            <a:off x="4884797" y="2781128"/>
            <a:ext cx="0" cy="650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1687DA4-141F-43E7-A9CD-8E4FD3C7DE65}"/>
              </a:ext>
            </a:extLst>
          </p:cNvPr>
          <p:cNvCxnSpPr>
            <a:cxnSpLocks/>
            <a:stCxn id="263" idx="1"/>
            <a:endCxn id="256" idx="3"/>
          </p:cNvCxnSpPr>
          <p:nvPr/>
        </p:nvCxnSpPr>
        <p:spPr>
          <a:xfrm flipV="1">
            <a:off x="4884797" y="4654028"/>
            <a:ext cx="0" cy="765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E999A71-A4EF-4D60-AE6B-7ABC5615D277}"/>
              </a:ext>
            </a:extLst>
          </p:cNvPr>
          <p:cNvGrpSpPr/>
          <p:nvPr/>
        </p:nvGrpSpPr>
        <p:grpSpPr>
          <a:xfrm>
            <a:off x="9148777" y="3437672"/>
            <a:ext cx="413173" cy="413173"/>
            <a:chOff x="10467900" y="2664429"/>
            <a:chExt cx="413173" cy="413173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97C79EC3-EA4D-44FB-B486-FB8BAC8BE886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E6CFF2C7-0C7E-44A7-95FA-C0C6C7E420F8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A2D53ED-696C-4B86-BAB6-E87254A35AE5}"/>
              </a:ext>
            </a:extLst>
          </p:cNvPr>
          <p:cNvCxnSpPr>
            <a:cxnSpLocks/>
            <a:stCxn id="147" idx="0"/>
            <a:endCxn id="293" idx="4"/>
          </p:cNvCxnSpPr>
          <p:nvPr/>
        </p:nvCxnSpPr>
        <p:spPr>
          <a:xfrm flipH="1" flipV="1">
            <a:off x="9353083" y="2383343"/>
            <a:ext cx="2281" cy="1054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6790D2C-921E-486C-812D-4209C1ED3857}"/>
              </a:ext>
            </a:extLst>
          </p:cNvPr>
          <p:cNvSpPr txBox="1"/>
          <p:nvPr/>
        </p:nvSpPr>
        <p:spPr>
          <a:xfrm>
            <a:off x="8902364" y="3738674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62A9F39-C609-4C26-8126-FAFB670BE67C}"/>
              </a:ext>
            </a:extLst>
          </p:cNvPr>
          <p:cNvSpPr txBox="1"/>
          <p:nvPr/>
        </p:nvSpPr>
        <p:spPr>
          <a:xfrm>
            <a:off x="6992257" y="5497923"/>
            <a:ext cx="5010650" cy="7867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Train Loss : |A-B| + |A-C| + |Prediction-Target|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Testset</a:t>
            </a:r>
            <a:r>
              <a:rPr lang="en-US" altLang="ko-KR" sz="16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: only rating dataset (Cover: rating O, review X)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034D8AE-5EDD-441A-8884-51BF8DED2FFA}"/>
              </a:ext>
            </a:extLst>
          </p:cNvPr>
          <p:cNvSpPr txBox="1"/>
          <p:nvPr/>
        </p:nvSpPr>
        <p:spPr>
          <a:xfrm>
            <a:off x="4954642" y="2424087"/>
            <a:ext cx="4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A</a:t>
            </a:r>
            <a:endParaRPr lang="ko-KR" altLang="en-US" sz="16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E92F76A-AAFA-44C4-8095-036CD8A8E7A9}"/>
              </a:ext>
            </a:extLst>
          </p:cNvPr>
          <p:cNvSpPr txBox="1"/>
          <p:nvPr/>
        </p:nvSpPr>
        <p:spPr>
          <a:xfrm>
            <a:off x="4954642" y="4308151"/>
            <a:ext cx="4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B</a:t>
            </a:r>
            <a:endParaRPr lang="ko-KR" altLang="en-US" sz="16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C912706-60B5-4F21-8563-A8E27474D2B7}"/>
              </a:ext>
            </a:extLst>
          </p:cNvPr>
          <p:cNvSpPr txBox="1"/>
          <p:nvPr/>
        </p:nvSpPr>
        <p:spPr>
          <a:xfrm>
            <a:off x="4954642" y="6297175"/>
            <a:ext cx="4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C</a:t>
            </a:r>
            <a:endParaRPr lang="ko-KR" altLang="en-US" sz="16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6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172018" y="2884656"/>
            <a:ext cx="5416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Last</a:t>
            </a:r>
            <a:r>
              <a:rPr lang="ko-KR" altLang="en-US" sz="60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0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Framework1: Aggregated embedding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1917911" y="2052157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093425" y="2797641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1917911" y="3909479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946516" y="4654963"/>
            <a:ext cx="121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3855864" y="2977653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3884129" y="4841508"/>
            <a:ext cx="621547" cy="2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063534" y="2808506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3884129" y="1878438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063534" y="4674633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8" name="순서도: 논리합 277">
            <a:extLst>
              <a:ext uri="{FF2B5EF4-FFF2-40B4-BE49-F238E27FC236}">
                <a16:creationId xmlns:a16="http://schemas.microsoft.com/office/drawing/2014/main" id="{3C397D29-F987-43FA-B695-AE3D09F42C04}"/>
              </a:ext>
            </a:extLst>
          </p:cNvPr>
          <p:cNvSpPr/>
          <p:nvPr/>
        </p:nvSpPr>
        <p:spPr>
          <a:xfrm>
            <a:off x="5892311" y="3759533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55ED775A-7B57-488B-AA52-689DC844A43E}"/>
              </a:ext>
            </a:extLst>
          </p:cNvPr>
          <p:cNvCxnSpPr>
            <a:cxnSpLocks/>
            <a:stCxn id="256" idx="0"/>
            <a:endCxn id="278" idx="2"/>
          </p:cNvCxnSpPr>
          <p:nvPr/>
        </p:nvCxnSpPr>
        <p:spPr>
          <a:xfrm flipV="1">
            <a:off x="4843970" y="3946078"/>
            <a:ext cx="1048341" cy="8977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stCxn id="249" idx="0"/>
            <a:endCxn id="278" idx="2"/>
          </p:cNvCxnSpPr>
          <p:nvPr/>
        </p:nvCxnSpPr>
        <p:spPr>
          <a:xfrm>
            <a:off x="4843970" y="2977653"/>
            <a:ext cx="1048341" cy="968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9968029" y="3750766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96D3748-9FC5-42F6-A81F-9F34E92135E3}"/>
              </a:ext>
            </a:extLst>
          </p:cNvPr>
          <p:cNvGrpSpPr/>
          <p:nvPr/>
        </p:nvGrpSpPr>
        <p:grpSpPr>
          <a:xfrm>
            <a:off x="10231450" y="2496392"/>
            <a:ext cx="413173" cy="413173"/>
            <a:chOff x="10467900" y="2664429"/>
            <a:chExt cx="413173" cy="413173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720DFA90-DE40-4E42-86D8-05D40B6AFB99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1D04325-194B-47F6-A6B9-BBBEF4E289D4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  <a:stCxn id="296" idx="4"/>
            <a:endCxn id="293" idx="0"/>
          </p:cNvCxnSpPr>
          <p:nvPr/>
        </p:nvCxnSpPr>
        <p:spPr>
          <a:xfrm>
            <a:off x="10438037" y="2909565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5595F78-3ADC-4164-9A33-AE9450871008}"/>
              </a:ext>
            </a:extLst>
          </p:cNvPr>
          <p:cNvSpPr txBox="1"/>
          <p:nvPr/>
        </p:nvSpPr>
        <p:spPr>
          <a:xfrm>
            <a:off x="9947905" y="2128176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2A31333-0504-4616-971E-192EA91B2D66}"/>
              </a:ext>
            </a:extLst>
          </p:cNvPr>
          <p:cNvCxnSpPr>
            <a:cxnSpLocks/>
            <a:stCxn id="278" idx="6"/>
            <a:endCxn id="313" idx="0"/>
          </p:cNvCxnSpPr>
          <p:nvPr/>
        </p:nvCxnSpPr>
        <p:spPr>
          <a:xfrm>
            <a:off x="6265400" y="3946078"/>
            <a:ext cx="916363" cy="4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C00B732-10FC-443D-8291-CE473B32CF19}"/>
              </a:ext>
            </a:extLst>
          </p:cNvPr>
          <p:cNvGrpSpPr/>
          <p:nvPr/>
        </p:nvGrpSpPr>
        <p:grpSpPr>
          <a:xfrm rot="16200000">
            <a:off x="6739621" y="3781047"/>
            <a:ext cx="1222578" cy="338294"/>
            <a:chOff x="4206426" y="1885145"/>
            <a:chExt cx="1222578" cy="338294"/>
          </a:xfrm>
        </p:grpSpPr>
        <p:sp>
          <p:nvSpPr>
            <p:cNvPr id="313" name="사각형: 둥근 모서리 312">
              <a:extLst>
                <a:ext uri="{FF2B5EF4-FFF2-40B4-BE49-F238E27FC236}">
                  <a16:creationId xmlns:a16="http://schemas.microsoft.com/office/drawing/2014/main" id="{0D41716A-907F-4AEE-AA15-FF5DAF1C2106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BD2659A-3ADD-4454-BBEF-B908A307AB5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7EC6DDE-0D72-4B30-ACC8-41FDA6358FC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B906590-FA71-4A89-A37F-5D6FB27938BA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50DDC00-E0FA-4011-9728-C5E320D27499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82B6FD1-7DF9-4B63-B6AB-4629870D51F4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64B8B61D-EDB4-4372-8F49-82D82F5CD12E}"/>
              </a:ext>
            </a:extLst>
          </p:cNvPr>
          <p:cNvSpPr txBox="1"/>
          <p:nvPr/>
        </p:nvSpPr>
        <p:spPr>
          <a:xfrm>
            <a:off x="6573668" y="2788958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8440835" y="3541089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313" idx="2"/>
            <a:endCxn id="320" idx="1"/>
          </p:cNvCxnSpPr>
          <p:nvPr/>
        </p:nvCxnSpPr>
        <p:spPr>
          <a:xfrm flipV="1">
            <a:off x="7520057" y="3950193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9259043" y="3950193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55E3105A-FD0C-44EE-A664-489B65D46E4E}"/>
              </a:ext>
            </a:extLst>
          </p:cNvPr>
          <p:cNvSpPr txBox="1"/>
          <p:nvPr/>
        </p:nvSpPr>
        <p:spPr>
          <a:xfrm>
            <a:off x="4836777" y="4518342"/>
            <a:ext cx="121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Zero vector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52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5;p32">
            <a:extLst>
              <a:ext uri="{FF2B5EF4-FFF2-40B4-BE49-F238E27FC236}">
                <a16:creationId xmlns:a16="http://schemas.microsoft.com/office/drawing/2014/main" id="{263725F8-247F-4E72-9287-28C62C65E364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Feedback (</a:t>
            </a:r>
            <a:r>
              <a:rPr lang="ko-KR" altLang="en-US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이문용</a:t>
            </a:r>
            <a:r>
              <a:rPr lang="ko-KR" altLang="en-US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교수님</a:t>
            </a: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07B81A-DF16-4371-A1E8-EF18E2ADD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4"/>
          <a:stretch/>
        </p:blipFill>
        <p:spPr>
          <a:xfrm>
            <a:off x="2979400" y="1158397"/>
            <a:ext cx="6132631" cy="56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8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BD30DB-BA32-402E-8331-1E1A2D7DDDE0}"/>
              </a:ext>
            </a:extLst>
          </p:cNvPr>
          <p:cNvSpPr/>
          <p:nvPr/>
        </p:nvSpPr>
        <p:spPr>
          <a:xfrm>
            <a:off x="3560557" y="1313819"/>
            <a:ext cx="1816579" cy="3788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Web Crawling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D480E6-A88A-4C42-ADA2-0BAE0084461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3270927" y="3718380"/>
            <a:ext cx="0" cy="190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5D7F0-645B-4EF2-ABF2-86B7AD6014D6}"/>
              </a:ext>
            </a:extLst>
          </p:cNvPr>
          <p:cNvSpPr/>
          <p:nvPr/>
        </p:nvSpPr>
        <p:spPr>
          <a:xfrm>
            <a:off x="2092643" y="1171945"/>
            <a:ext cx="8006714" cy="51814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E538EB2-DCC8-4019-AEBB-245F532C20E1}"/>
              </a:ext>
            </a:extLst>
          </p:cNvPr>
          <p:cNvSpPr/>
          <p:nvPr/>
        </p:nvSpPr>
        <p:spPr>
          <a:xfrm>
            <a:off x="3560556" y="1910620"/>
            <a:ext cx="1816579" cy="58221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Movie Database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C0C6BE-FD09-40E9-BBDC-CACF9C4C6853}"/>
              </a:ext>
            </a:extLst>
          </p:cNvPr>
          <p:cNvCxnSpPr>
            <a:cxnSpLocks/>
            <a:stCxn id="34" idx="2"/>
            <a:endCxn id="10" idx="1"/>
          </p:cNvCxnSpPr>
          <p:nvPr/>
        </p:nvCxnSpPr>
        <p:spPr>
          <a:xfrm flipH="1">
            <a:off x="4468846" y="1692633"/>
            <a:ext cx="1" cy="217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738117-36E9-4196-B759-1F1A4555E74C}"/>
              </a:ext>
            </a:extLst>
          </p:cNvPr>
          <p:cNvSpPr/>
          <p:nvPr/>
        </p:nvSpPr>
        <p:spPr>
          <a:xfrm>
            <a:off x="3560557" y="2710824"/>
            <a:ext cx="1816579" cy="35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Sampling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A28667E-BA59-49B1-A2A6-D75695E16889}"/>
              </a:ext>
            </a:extLst>
          </p:cNvPr>
          <p:cNvCxnSpPr>
            <a:cxnSpLocks/>
            <a:stCxn id="10" idx="3"/>
            <a:endCxn id="37" idx="0"/>
          </p:cNvCxnSpPr>
          <p:nvPr/>
        </p:nvCxnSpPr>
        <p:spPr>
          <a:xfrm>
            <a:off x="4468846" y="2492837"/>
            <a:ext cx="1" cy="217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093BC6-5E05-47FE-8D34-E51273BDF2AE}"/>
              </a:ext>
            </a:extLst>
          </p:cNvPr>
          <p:cNvSpPr/>
          <p:nvPr/>
        </p:nvSpPr>
        <p:spPr>
          <a:xfrm>
            <a:off x="2362637" y="3420591"/>
            <a:ext cx="1816579" cy="29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Rating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4C6981-C73A-462F-B650-2FCB02ECDB1A}"/>
              </a:ext>
            </a:extLst>
          </p:cNvPr>
          <p:cNvSpPr/>
          <p:nvPr/>
        </p:nvSpPr>
        <p:spPr>
          <a:xfrm>
            <a:off x="2362637" y="3908946"/>
            <a:ext cx="1816579" cy="328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Normalization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238C98-ECA2-4F43-902E-4C9CAEE2431E}"/>
              </a:ext>
            </a:extLst>
          </p:cNvPr>
          <p:cNvSpPr/>
          <p:nvPr/>
        </p:nvSpPr>
        <p:spPr>
          <a:xfrm>
            <a:off x="4883107" y="3420591"/>
            <a:ext cx="1816579" cy="29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Review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7A9A5BE-C93F-432C-8C90-02244CDF071B}"/>
              </a:ext>
            </a:extLst>
          </p:cNvPr>
          <p:cNvCxnSpPr>
            <a:cxnSpLocks/>
          </p:cNvCxnSpPr>
          <p:nvPr/>
        </p:nvCxnSpPr>
        <p:spPr>
          <a:xfrm>
            <a:off x="3270926" y="3219668"/>
            <a:ext cx="25204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3955742-46D7-4640-8929-EC598FC59227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270927" y="3206604"/>
            <a:ext cx="0" cy="213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22C0ED0-D69F-43F9-8A5C-E308CF062E5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791395" y="3206314"/>
            <a:ext cx="2" cy="214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252012-4466-4C43-9A10-B9FF3612A633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468847" y="3061895"/>
            <a:ext cx="0" cy="157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D99B0B-46F0-4F0E-9BC8-E891FE4492DE}"/>
              </a:ext>
            </a:extLst>
          </p:cNvPr>
          <p:cNvSpPr/>
          <p:nvPr/>
        </p:nvSpPr>
        <p:spPr>
          <a:xfrm>
            <a:off x="4883106" y="3908946"/>
            <a:ext cx="1816579" cy="328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Sentiment / Emotion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413D50-3931-424C-93B6-D297A2243EC0}"/>
              </a:ext>
            </a:extLst>
          </p:cNvPr>
          <p:cNvSpPr/>
          <p:nvPr/>
        </p:nvSpPr>
        <p:spPr>
          <a:xfrm>
            <a:off x="7304545" y="3632251"/>
            <a:ext cx="1109662" cy="322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BERT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82848-5F16-4D5B-A11D-233427601994}"/>
              </a:ext>
            </a:extLst>
          </p:cNvPr>
          <p:cNvSpPr/>
          <p:nvPr/>
        </p:nvSpPr>
        <p:spPr>
          <a:xfrm>
            <a:off x="7304545" y="3112017"/>
            <a:ext cx="2387498" cy="302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Review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AABD7D-70B1-41E7-B0D5-FD9E15953DD6}"/>
              </a:ext>
            </a:extLst>
          </p:cNvPr>
          <p:cNvSpPr/>
          <p:nvPr/>
        </p:nvSpPr>
        <p:spPr>
          <a:xfrm>
            <a:off x="7304545" y="4180218"/>
            <a:ext cx="1109662" cy="2988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Sentiment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9714BD-9743-4B7C-9B73-8BF8DEE9D76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59376" y="3414866"/>
            <a:ext cx="638918" cy="217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9A1F7A-D3FA-46B7-A2DF-340F5FFE51E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859376" y="3955019"/>
            <a:ext cx="0" cy="225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DBA6329-DF58-4E3B-85C1-515E0C5CCD81}"/>
              </a:ext>
            </a:extLst>
          </p:cNvPr>
          <p:cNvSpPr/>
          <p:nvPr/>
        </p:nvSpPr>
        <p:spPr>
          <a:xfrm>
            <a:off x="8587212" y="3632251"/>
            <a:ext cx="1109662" cy="322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BERT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6363092-DC04-44D6-B9EA-2F5C67DD40C4}"/>
              </a:ext>
            </a:extLst>
          </p:cNvPr>
          <p:cNvSpPr/>
          <p:nvPr/>
        </p:nvSpPr>
        <p:spPr>
          <a:xfrm>
            <a:off x="8587212" y="4180218"/>
            <a:ext cx="1109662" cy="2988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Emotion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5820BE7-C044-4580-A9E0-3294C0D9FD4A}"/>
              </a:ext>
            </a:extLst>
          </p:cNvPr>
          <p:cNvCxnSpPr>
            <a:cxnSpLocks/>
            <a:stCxn id="7" idx="2"/>
            <a:endCxn id="93" idx="0"/>
          </p:cNvCxnSpPr>
          <p:nvPr/>
        </p:nvCxnSpPr>
        <p:spPr>
          <a:xfrm>
            <a:off x="8498294" y="3414866"/>
            <a:ext cx="643749" cy="217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DC4C33F-2520-4B2E-92DB-288D2B3C631F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9142043" y="3955019"/>
            <a:ext cx="0" cy="225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37C724F-109A-4B0C-8C9C-ABE47CDFD1B4}"/>
              </a:ext>
            </a:extLst>
          </p:cNvPr>
          <p:cNvSpPr/>
          <p:nvPr/>
        </p:nvSpPr>
        <p:spPr>
          <a:xfrm>
            <a:off x="7116532" y="2994740"/>
            <a:ext cx="2737853" cy="15818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B46DDC-7F7E-4B34-B079-8654466341D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699686" y="3569486"/>
            <a:ext cx="4111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1FD9966-6159-4548-B254-A34479335172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6699685" y="4071130"/>
            <a:ext cx="422931" cy="223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0F1516B-AF25-44AA-8AE3-7682417E03CB}"/>
              </a:ext>
            </a:extLst>
          </p:cNvPr>
          <p:cNvSpPr/>
          <p:nvPr/>
        </p:nvSpPr>
        <p:spPr>
          <a:xfrm>
            <a:off x="3560556" y="4673603"/>
            <a:ext cx="1816579" cy="4044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Multi-relations graph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generating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F07E946-80DA-41D0-A71B-1AFD2484CEA6}"/>
              </a:ext>
            </a:extLst>
          </p:cNvPr>
          <p:cNvSpPr/>
          <p:nvPr/>
        </p:nvSpPr>
        <p:spPr>
          <a:xfrm>
            <a:off x="3560556" y="5274498"/>
            <a:ext cx="1816579" cy="35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Graph Model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7ED211E-CEE3-435B-B872-E6DC124472CD}"/>
              </a:ext>
            </a:extLst>
          </p:cNvPr>
          <p:cNvSpPr/>
          <p:nvPr/>
        </p:nvSpPr>
        <p:spPr>
          <a:xfrm>
            <a:off x="3560556" y="5857219"/>
            <a:ext cx="1816579" cy="35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Rating Prediction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F1E303A-BE97-4480-A7A9-93983A2D9B57}"/>
              </a:ext>
            </a:extLst>
          </p:cNvPr>
          <p:cNvCxnSpPr>
            <a:cxnSpLocks/>
          </p:cNvCxnSpPr>
          <p:nvPr/>
        </p:nvCxnSpPr>
        <p:spPr>
          <a:xfrm>
            <a:off x="3270926" y="4472099"/>
            <a:ext cx="25204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66B37EE-31DF-4FB4-A9E5-C7209659E2C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3270927" y="4237778"/>
            <a:ext cx="0" cy="24130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A3DA655-4AF2-4B33-BF02-9AC2A263213D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5791396" y="4237778"/>
            <a:ext cx="1" cy="24130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F553F94-69A1-4A24-A589-8686928AC3A5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4468846" y="4472099"/>
            <a:ext cx="0" cy="201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DAD02C8-CE91-4530-BE04-A1613B7DFDFD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4468846" y="5078045"/>
            <a:ext cx="0" cy="196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B972E-83F0-45CC-8495-F642DBB9BD9D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>
            <a:off x="4468846" y="5625569"/>
            <a:ext cx="0" cy="231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D35A08-4DF4-4E52-BE47-BCFA4461D1B6}"/>
              </a:ext>
            </a:extLst>
          </p:cNvPr>
          <p:cNvSpPr txBox="1"/>
          <p:nvPr/>
        </p:nvSpPr>
        <p:spPr>
          <a:xfrm>
            <a:off x="3741111" y="6394280"/>
            <a:ext cx="47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Figure 1. Overview of the proposed 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09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-55395" y="1036321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Relation between rating and sentiment/emotion</a:t>
            </a:r>
          </a:p>
          <a:p>
            <a:pPr lvl="2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DF2853-304A-405C-9FA0-1DDBB11A4367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A9486-77F7-43A7-9396-414611FE1EB2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Experiment – dataset (sentiment, emotion)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088BAC-BAB3-4719-9677-3EE7A96BC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" y="1733186"/>
            <a:ext cx="6040605" cy="45304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F9D5EF-BDC1-4E33-B7CA-4579FBF65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5" y="1733186"/>
            <a:ext cx="6040605" cy="4530454"/>
          </a:xfrm>
          <a:prstGeom prst="rect">
            <a:avLst/>
          </a:prstGeom>
        </p:spPr>
      </p:pic>
      <p:sp>
        <p:nvSpPr>
          <p:cNvPr id="30" name="Google Shape;299;p8">
            <a:extLst>
              <a:ext uri="{FF2B5EF4-FFF2-40B4-BE49-F238E27FC236}">
                <a16:creationId xmlns:a16="http://schemas.microsoft.com/office/drawing/2014/main" id="{5E245FC3-133D-4AFF-A709-FAA712281F30}"/>
              </a:ext>
            </a:extLst>
          </p:cNvPr>
          <p:cNvSpPr txBox="1"/>
          <p:nvPr/>
        </p:nvSpPr>
        <p:spPr>
          <a:xfrm>
            <a:off x="727515" y="6263640"/>
            <a:ext cx="46963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between sentiment and rating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299;p8">
            <a:extLst>
              <a:ext uri="{FF2B5EF4-FFF2-40B4-BE49-F238E27FC236}">
                <a16:creationId xmlns:a16="http://schemas.microsoft.com/office/drawing/2014/main" id="{F26672B0-7255-4472-A55E-E3C54780DF02}"/>
              </a:ext>
            </a:extLst>
          </p:cNvPr>
          <p:cNvSpPr txBox="1"/>
          <p:nvPr/>
        </p:nvSpPr>
        <p:spPr>
          <a:xfrm>
            <a:off x="6795594" y="6263640"/>
            <a:ext cx="46963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between emotion and rating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31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Results – Table</a:t>
            </a:r>
          </a:p>
        </p:txBody>
      </p:sp>
      <p:sp>
        <p:nvSpPr>
          <p:cNvPr id="11" name="Google Shape;299;p8">
            <a:extLst>
              <a:ext uri="{FF2B5EF4-FFF2-40B4-BE49-F238E27FC236}">
                <a16:creationId xmlns:a16="http://schemas.microsoft.com/office/drawing/2014/main" id="{D0B24023-C347-414D-826D-227209F60AD2}"/>
              </a:ext>
            </a:extLst>
          </p:cNvPr>
          <p:cNvSpPr txBox="1"/>
          <p:nvPr/>
        </p:nvSpPr>
        <p:spPr>
          <a:xfrm>
            <a:off x="3747816" y="6349454"/>
            <a:ext cx="46963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1: RMSE results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8743CA-9443-4A45-8FAB-0DBBBB2B0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672" y="1311179"/>
            <a:ext cx="7756655" cy="50396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C43428-DB4B-41F0-AE86-CB779B32702F}"/>
              </a:ext>
            </a:extLst>
          </p:cNvPr>
          <p:cNvSpPr/>
          <p:nvPr/>
        </p:nvSpPr>
        <p:spPr>
          <a:xfrm>
            <a:off x="2167467" y="4761653"/>
            <a:ext cx="7857066" cy="1587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0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769281" y="2921168"/>
            <a:ext cx="2655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do1</a:t>
            </a:r>
          </a:p>
        </p:txBody>
      </p:sp>
    </p:spTree>
    <p:extLst>
      <p:ext uri="{BB962C8B-B14F-4D97-AF65-F5344CB8AC3E}">
        <p14:creationId xmlns:p14="http://schemas.microsoft.com/office/powerpoint/2010/main" val="33921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35;p32">
            <a:extLst>
              <a:ext uri="{FF2B5EF4-FFF2-40B4-BE49-F238E27FC236}">
                <a16:creationId xmlns:a16="http://schemas.microsoft.com/office/drawing/2014/main" id="{0E1050CC-8FD8-4952-9F45-F5C56F97EF4B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IGMC (ICLR 2020) 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model that 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improved the shortcomings of GCMC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It is 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state-of-the-art model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among rating inference models using bipartite graphs.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Characteristics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Inductive for generalization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 side-information needed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Efficient because it learns in units of sub-graphs, not in units of total-graphs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Future work: side-information based recommendation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IGMC (Inductive</a:t>
            </a:r>
            <a:r>
              <a:rPr lang="ko-KR" altLang="en-US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Graph-based Matrix Completion)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1E6A93-7840-4F0D-8BD4-79C4F79BFF4E}"/>
              </a:ext>
            </a:extLst>
          </p:cNvPr>
          <p:cNvGrpSpPr/>
          <p:nvPr/>
        </p:nvGrpSpPr>
        <p:grpSpPr>
          <a:xfrm>
            <a:off x="1480138" y="4168811"/>
            <a:ext cx="9231724" cy="2536770"/>
            <a:chOff x="-108788" y="3877577"/>
            <a:chExt cx="10661312" cy="29296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FD728DA-BED9-4EDB-8581-E4BB1989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023" y="3877577"/>
              <a:ext cx="8899501" cy="292960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142B20-5A93-4675-9BBC-7DE398C96B1D}"/>
                </a:ext>
              </a:extLst>
            </p:cNvPr>
            <p:cNvSpPr/>
            <p:nvPr/>
          </p:nvSpPr>
          <p:spPr>
            <a:xfrm>
              <a:off x="2174240" y="4897120"/>
              <a:ext cx="1578187" cy="11514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15E2CE-B8C2-4626-85E6-FD521E731DA6}"/>
                </a:ext>
              </a:extLst>
            </p:cNvPr>
            <p:cNvSpPr txBox="1"/>
            <p:nvPr/>
          </p:nvSpPr>
          <p:spPr>
            <a:xfrm>
              <a:off x="-108788" y="5953760"/>
              <a:ext cx="1761810" cy="42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Sub-graph</a:t>
              </a:r>
              <a:endParaRPr lang="ko-KR" altLang="en-US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27D8FD9-0D85-48F4-982E-3D4CF6F6E370}"/>
                </a:ext>
              </a:extLst>
            </p:cNvPr>
            <p:cNvCxnSpPr>
              <a:cxnSpLocks/>
              <a:stCxn id="9" idx="1"/>
              <a:endCxn id="10" idx="0"/>
            </p:cNvCxnSpPr>
            <p:nvPr/>
          </p:nvCxnSpPr>
          <p:spPr>
            <a:xfrm flipH="1">
              <a:off x="772118" y="5472853"/>
              <a:ext cx="1402122" cy="4809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80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Framework1: Aggregated embedding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244343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1989827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2127885" y="3101665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78A9ACD-4F2D-4C48-BA04-7F3C7C75A776}"/>
              </a:ext>
            </a:extLst>
          </p:cNvPr>
          <p:cNvGrpSpPr/>
          <p:nvPr/>
        </p:nvGrpSpPr>
        <p:grpSpPr>
          <a:xfrm>
            <a:off x="2127885" y="5087099"/>
            <a:ext cx="2095339" cy="1668097"/>
            <a:chOff x="1175521" y="1413676"/>
            <a:chExt cx="2634149" cy="2097043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DFD3C285-F257-4A8F-88E1-546BC4BDD410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3E382F3C-D776-4862-9792-DC70FA61D07E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E0AB42F-542F-405A-A10A-AAA7E3751784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D08227C-DC0E-40E3-A14A-93BE905684A4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D73B38A4-51EE-4410-AD81-E6E0B1B2F86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8B0DC4BA-7C5D-4264-8680-655C5640CD75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CF8A9C9-CA6D-454B-870F-9C779138B929}"/>
                </a:ext>
              </a:extLst>
            </p:cNvPr>
            <p:cNvCxnSpPr>
              <a:stCxn id="215" idx="6"/>
              <a:endCxn id="218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BDE593A-EAC6-49B8-AA1A-8D40B7777979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2698E95-C8FC-4F8F-834F-062925DF99C5}"/>
                </a:ext>
              </a:extLst>
            </p:cNvPr>
            <p:cNvCxnSpPr>
              <a:cxnSpLocks/>
              <a:stCxn id="217" idx="6"/>
              <a:endCxn id="219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5C3F335-E0E4-4A66-80EA-355028785112}"/>
                </a:ext>
              </a:extLst>
            </p:cNvPr>
            <p:cNvCxnSpPr>
              <a:cxnSpLocks/>
              <a:stCxn id="220" idx="2"/>
              <a:endCxn id="216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BB3218B-C003-4C30-8F7C-34551AF5B7EA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ACE36256-65C8-4482-B2D8-F4A2D03459D9}"/>
                </a:ext>
              </a:extLst>
            </p:cNvPr>
            <p:cNvCxnSpPr>
              <a:cxnSpLocks/>
              <a:stCxn id="215" idx="6"/>
              <a:endCxn id="219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0C26D02-E2A9-403D-8FD8-FF859E59F5AB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819C3A3-BDDF-4A2A-B82E-AD671F713EA5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55BEECC-206E-47E1-A58F-1C7F6139BF44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50525F-3DBD-4FC2-8410-97EB6CFA195F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02572FBC-0061-49E0-8C0D-40D4DB4213C0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02739EB-6C2F-4EC9-AE00-E0D62DF65B75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8CBCEFF-3423-4B34-8D2B-060FD054F252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81C9E0A-2282-40D5-B5B1-14F625C8F508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6ACC8BB-36E9-4261-99C2-1CF6DB49D586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39D76A9-8BEA-4E31-AA6A-D234CC1F9D88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EF2F6D4-62CD-49CE-9F44-EF36AA470CCC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1156490" y="3847149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EA9A192-B114-4746-A0BF-417033CC9DE5}"/>
              </a:ext>
            </a:extLst>
          </p:cNvPr>
          <p:cNvSpPr txBox="1"/>
          <p:nvPr/>
        </p:nvSpPr>
        <p:spPr>
          <a:xfrm>
            <a:off x="1210883" y="5832583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065838" y="2169839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4094103" y="4033694"/>
            <a:ext cx="621547" cy="2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F57A0EB-238B-4FC5-99DA-8A79D3C1E1A3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4065838" y="6017450"/>
            <a:ext cx="6498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73508" y="2000692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07062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273508" y="3866819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F6D926E0-5967-4DDA-85B3-878BD5238BDA}"/>
              </a:ext>
            </a:extLst>
          </p:cNvPr>
          <p:cNvGrpSpPr/>
          <p:nvPr/>
        </p:nvGrpSpPr>
        <p:grpSpPr>
          <a:xfrm rot="5400000">
            <a:off x="4273508" y="5848303"/>
            <a:ext cx="1222578" cy="338294"/>
            <a:chOff x="4206426" y="1892765"/>
            <a:chExt cx="1222578" cy="338294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AC5B1743-230E-409E-8FEC-B33B198DEC1C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E00BFE-2FF7-46A1-AA6A-B7CA9E1F1552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4A1E11E9-E5CB-415E-A789-FDB690DF54F9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936A32-6A65-47A8-AF13-7F9DA8DE168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38FA246-15F5-4813-AD02-14B7F8077807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955D931-D938-4317-B319-BF24BBFDCD40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8" name="순서도: 논리합 277">
            <a:extLst>
              <a:ext uri="{FF2B5EF4-FFF2-40B4-BE49-F238E27FC236}">
                <a16:creationId xmlns:a16="http://schemas.microsoft.com/office/drawing/2014/main" id="{3C397D29-F987-43FA-B695-AE3D09F42C04}"/>
              </a:ext>
            </a:extLst>
          </p:cNvPr>
          <p:cNvSpPr/>
          <p:nvPr/>
        </p:nvSpPr>
        <p:spPr>
          <a:xfrm>
            <a:off x="6141467" y="3847149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55ED775A-7B57-488B-AA52-689DC844A43E}"/>
              </a:ext>
            </a:extLst>
          </p:cNvPr>
          <p:cNvCxnSpPr>
            <a:cxnSpLocks/>
            <a:stCxn id="256" idx="0"/>
            <a:endCxn id="278" idx="2"/>
          </p:cNvCxnSpPr>
          <p:nvPr/>
        </p:nvCxnSpPr>
        <p:spPr>
          <a:xfrm flipV="1">
            <a:off x="5053944" y="4033694"/>
            <a:ext cx="1087523" cy="2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stCxn id="249" idx="0"/>
            <a:endCxn id="278" idx="2"/>
          </p:cNvCxnSpPr>
          <p:nvPr/>
        </p:nvCxnSpPr>
        <p:spPr>
          <a:xfrm>
            <a:off x="5053944" y="2169839"/>
            <a:ext cx="1087523" cy="1863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78102168-27EE-455B-BD96-EC8CB4446F9E}"/>
              </a:ext>
            </a:extLst>
          </p:cNvPr>
          <p:cNvCxnSpPr>
            <a:cxnSpLocks/>
            <a:stCxn id="263" idx="0"/>
            <a:endCxn id="278" idx="2"/>
          </p:cNvCxnSpPr>
          <p:nvPr/>
        </p:nvCxnSpPr>
        <p:spPr>
          <a:xfrm flipV="1">
            <a:off x="5053944" y="4033694"/>
            <a:ext cx="1087523" cy="1983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10217185" y="3838382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96D3748-9FC5-42F6-A81F-9F34E92135E3}"/>
              </a:ext>
            </a:extLst>
          </p:cNvPr>
          <p:cNvGrpSpPr/>
          <p:nvPr/>
        </p:nvGrpSpPr>
        <p:grpSpPr>
          <a:xfrm>
            <a:off x="10480606" y="2584008"/>
            <a:ext cx="413173" cy="413173"/>
            <a:chOff x="10467900" y="2664429"/>
            <a:chExt cx="413173" cy="413173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720DFA90-DE40-4E42-86D8-05D40B6AFB99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1D04325-194B-47F6-A6B9-BBBEF4E289D4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  <a:stCxn id="296" idx="4"/>
            <a:endCxn id="293" idx="0"/>
          </p:cNvCxnSpPr>
          <p:nvPr/>
        </p:nvCxnSpPr>
        <p:spPr>
          <a:xfrm>
            <a:off x="10687193" y="2997181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5595F78-3ADC-4164-9A33-AE9450871008}"/>
              </a:ext>
            </a:extLst>
          </p:cNvPr>
          <p:cNvSpPr txBox="1"/>
          <p:nvPr/>
        </p:nvSpPr>
        <p:spPr>
          <a:xfrm>
            <a:off x="10197061" y="2215792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2A31333-0504-4616-971E-192EA91B2D66}"/>
              </a:ext>
            </a:extLst>
          </p:cNvPr>
          <p:cNvCxnSpPr>
            <a:cxnSpLocks/>
            <a:stCxn id="278" idx="6"/>
            <a:endCxn id="313" idx="0"/>
          </p:cNvCxnSpPr>
          <p:nvPr/>
        </p:nvCxnSpPr>
        <p:spPr>
          <a:xfrm>
            <a:off x="6514556" y="4033694"/>
            <a:ext cx="916363" cy="4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C00B732-10FC-443D-8291-CE473B32CF19}"/>
              </a:ext>
            </a:extLst>
          </p:cNvPr>
          <p:cNvGrpSpPr/>
          <p:nvPr/>
        </p:nvGrpSpPr>
        <p:grpSpPr>
          <a:xfrm rot="16200000">
            <a:off x="6988777" y="3868663"/>
            <a:ext cx="1222578" cy="338294"/>
            <a:chOff x="4206426" y="1885145"/>
            <a:chExt cx="1222578" cy="338294"/>
          </a:xfrm>
        </p:grpSpPr>
        <p:sp>
          <p:nvSpPr>
            <p:cNvPr id="313" name="사각형: 둥근 모서리 312">
              <a:extLst>
                <a:ext uri="{FF2B5EF4-FFF2-40B4-BE49-F238E27FC236}">
                  <a16:creationId xmlns:a16="http://schemas.microsoft.com/office/drawing/2014/main" id="{0D41716A-907F-4AEE-AA15-FF5DAF1C2106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BD2659A-3ADD-4454-BBEF-B908A307AB5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7EC6DDE-0D72-4B30-ACC8-41FDA6358FC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B906590-FA71-4A89-A37F-5D6FB27938BA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50DDC00-E0FA-4011-9728-C5E320D27499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82B6FD1-7DF9-4B63-B6AB-4629870D51F4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64B8B61D-EDB4-4372-8F49-82D82F5CD12E}"/>
              </a:ext>
            </a:extLst>
          </p:cNvPr>
          <p:cNvSpPr txBox="1"/>
          <p:nvPr/>
        </p:nvSpPr>
        <p:spPr>
          <a:xfrm>
            <a:off x="6822824" y="287657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8689991" y="3628705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313" idx="2"/>
            <a:endCxn id="320" idx="1"/>
          </p:cNvCxnSpPr>
          <p:nvPr/>
        </p:nvCxnSpPr>
        <p:spPr>
          <a:xfrm flipV="1">
            <a:off x="7769213" y="4037809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9508199" y="4037809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4A3C1131-18B5-44A1-B492-1FDAF4921798}"/>
              </a:ext>
            </a:extLst>
          </p:cNvPr>
          <p:cNvSpPr txBox="1"/>
          <p:nvPr/>
        </p:nvSpPr>
        <p:spPr>
          <a:xfrm>
            <a:off x="9298958" y="5438937"/>
            <a:ext cx="2353913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[Aggregation Functions]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Concat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FA18BF4-77BB-4B24-B832-25DE4DE176B4}"/>
              </a:ext>
            </a:extLst>
          </p:cNvPr>
          <p:cNvSpPr/>
          <p:nvPr/>
        </p:nvSpPr>
        <p:spPr>
          <a:xfrm>
            <a:off x="4309268" y="1089436"/>
            <a:ext cx="3876099" cy="567229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14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Framework2: CX ratio-based embedding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244343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1989827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2127885" y="3101665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78A9ACD-4F2D-4C48-BA04-7F3C7C75A776}"/>
              </a:ext>
            </a:extLst>
          </p:cNvPr>
          <p:cNvGrpSpPr/>
          <p:nvPr/>
        </p:nvGrpSpPr>
        <p:grpSpPr>
          <a:xfrm>
            <a:off x="2127885" y="5087099"/>
            <a:ext cx="2095339" cy="1668097"/>
            <a:chOff x="1175521" y="1413676"/>
            <a:chExt cx="2634149" cy="2097043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DFD3C285-F257-4A8F-88E1-546BC4BDD410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3E382F3C-D776-4862-9792-DC70FA61D07E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E0AB42F-542F-405A-A10A-AAA7E3751784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D08227C-DC0E-40E3-A14A-93BE905684A4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D73B38A4-51EE-4410-AD81-E6E0B1B2F86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8B0DC4BA-7C5D-4264-8680-655C5640CD75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CF8A9C9-CA6D-454B-870F-9C779138B929}"/>
                </a:ext>
              </a:extLst>
            </p:cNvPr>
            <p:cNvCxnSpPr>
              <a:stCxn id="215" idx="6"/>
              <a:endCxn id="218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BDE593A-EAC6-49B8-AA1A-8D40B7777979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2698E95-C8FC-4F8F-834F-062925DF99C5}"/>
                </a:ext>
              </a:extLst>
            </p:cNvPr>
            <p:cNvCxnSpPr>
              <a:cxnSpLocks/>
              <a:stCxn id="217" idx="6"/>
              <a:endCxn id="219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5C3F335-E0E4-4A66-80EA-355028785112}"/>
                </a:ext>
              </a:extLst>
            </p:cNvPr>
            <p:cNvCxnSpPr>
              <a:cxnSpLocks/>
              <a:stCxn id="220" idx="2"/>
              <a:endCxn id="216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BB3218B-C003-4C30-8F7C-34551AF5B7EA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ACE36256-65C8-4482-B2D8-F4A2D03459D9}"/>
                </a:ext>
              </a:extLst>
            </p:cNvPr>
            <p:cNvCxnSpPr>
              <a:cxnSpLocks/>
              <a:stCxn id="215" idx="6"/>
              <a:endCxn id="219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0C26D02-E2A9-403D-8FD8-FF859E59F5AB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819C3A3-BDDF-4A2A-B82E-AD671F713EA5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55BEECC-206E-47E1-A58F-1C7F6139BF44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50525F-3DBD-4FC2-8410-97EB6CFA195F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02572FBC-0061-49E0-8C0D-40D4DB4213C0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02739EB-6C2F-4EC9-AE00-E0D62DF65B75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8CBCEFF-3423-4B34-8D2B-060FD054F252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81C9E0A-2282-40D5-B5B1-14F625C8F508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6ACC8BB-36E9-4261-99C2-1CF6DB49D586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39D76A9-8BEA-4E31-AA6A-D234CC1F9D88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EF2F6D4-62CD-49CE-9F44-EF36AA470CCC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1156490" y="3847149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EA9A192-B114-4746-A0BF-417033CC9DE5}"/>
              </a:ext>
            </a:extLst>
          </p:cNvPr>
          <p:cNvSpPr txBox="1"/>
          <p:nvPr/>
        </p:nvSpPr>
        <p:spPr>
          <a:xfrm>
            <a:off x="1210883" y="5832583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046325" y="2188645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4035568" y="4042739"/>
            <a:ext cx="6800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F57A0EB-238B-4FC5-99DA-8A79D3C1E1A3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4013516" y="6037769"/>
            <a:ext cx="702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53995" y="2019498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07062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273508" y="3873592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F6D926E0-5967-4DDA-85B3-878BD5238BDA}"/>
              </a:ext>
            </a:extLst>
          </p:cNvPr>
          <p:cNvGrpSpPr/>
          <p:nvPr/>
        </p:nvGrpSpPr>
        <p:grpSpPr>
          <a:xfrm rot="5400000">
            <a:off x="4273508" y="5868622"/>
            <a:ext cx="1222578" cy="338294"/>
            <a:chOff x="4206426" y="1892765"/>
            <a:chExt cx="1222578" cy="338294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AC5B1743-230E-409E-8FEC-B33B198DEC1C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E00BFE-2FF7-46A1-AA6A-B7CA9E1F1552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4A1E11E9-E5CB-415E-A789-FDB690DF54F9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936A32-6A65-47A8-AF13-7F9DA8DE168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38FA246-15F5-4813-AD02-14B7F8077807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955D931-D938-4317-B319-BF24BBFDCD40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stCxn id="249" idx="0"/>
            <a:endCxn id="246" idx="2"/>
          </p:cNvCxnSpPr>
          <p:nvPr/>
        </p:nvCxnSpPr>
        <p:spPr>
          <a:xfrm>
            <a:off x="5034431" y="2188645"/>
            <a:ext cx="1540317" cy="1865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78102168-27EE-455B-BD96-EC8CB4446F9E}"/>
              </a:ext>
            </a:extLst>
          </p:cNvPr>
          <p:cNvCxnSpPr>
            <a:cxnSpLocks/>
            <a:stCxn id="37" idx="3"/>
            <a:endCxn id="246" idx="2"/>
          </p:cNvCxnSpPr>
          <p:nvPr/>
        </p:nvCxnSpPr>
        <p:spPr>
          <a:xfrm flipV="1">
            <a:off x="6227721" y="4054013"/>
            <a:ext cx="347027" cy="1984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10217185" y="3851928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96D3748-9FC5-42F6-A81F-9F34E92135E3}"/>
              </a:ext>
            </a:extLst>
          </p:cNvPr>
          <p:cNvGrpSpPr/>
          <p:nvPr/>
        </p:nvGrpSpPr>
        <p:grpSpPr>
          <a:xfrm>
            <a:off x="10480606" y="2597554"/>
            <a:ext cx="413173" cy="413173"/>
            <a:chOff x="10467900" y="2664429"/>
            <a:chExt cx="413173" cy="413173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720DFA90-DE40-4E42-86D8-05D40B6AFB99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1D04325-194B-47F6-A6B9-BBBEF4E289D4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  <a:stCxn id="296" idx="4"/>
            <a:endCxn id="293" idx="0"/>
          </p:cNvCxnSpPr>
          <p:nvPr/>
        </p:nvCxnSpPr>
        <p:spPr>
          <a:xfrm>
            <a:off x="10687193" y="3010727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5595F78-3ADC-4164-9A33-AE9450871008}"/>
              </a:ext>
            </a:extLst>
          </p:cNvPr>
          <p:cNvSpPr txBox="1"/>
          <p:nvPr/>
        </p:nvSpPr>
        <p:spPr>
          <a:xfrm>
            <a:off x="10197061" y="2242884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2A31333-0504-4616-971E-192EA91B2D66}"/>
              </a:ext>
            </a:extLst>
          </p:cNvPr>
          <p:cNvCxnSpPr>
            <a:cxnSpLocks/>
            <a:stCxn id="246" idx="6"/>
            <a:endCxn id="313" idx="0"/>
          </p:cNvCxnSpPr>
          <p:nvPr/>
        </p:nvCxnSpPr>
        <p:spPr>
          <a:xfrm flipV="1">
            <a:off x="6947837" y="4051356"/>
            <a:ext cx="483082" cy="2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C00B732-10FC-443D-8291-CE473B32CF19}"/>
              </a:ext>
            </a:extLst>
          </p:cNvPr>
          <p:cNvGrpSpPr/>
          <p:nvPr/>
        </p:nvGrpSpPr>
        <p:grpSpPr>
          <a:xfrm rot="16200000">
            <a:off x="6988777" y="3882209"/>
            <a:ext cx="1222578" cy="338294"/>
            <a:chOff x="4206426" y="1885145"/>
            <a:chExt cx="1222578" cy="338294"/>
          </a:xfrm>
        </p:grpSpPr>
        <p:sp>
          <p:nvSpPr>
            <p:cNvPr id="313" name="사각형: 둥근 모서리 312">
              <a:extLst>
                <a:ext uri="{FF2B5EF4-FFF2-40B4-BE49-F238E27FC236}">
                  <a16:creationId xmlns:a16="http://schemas.microsoft.com/office/drawing/2014/main" id="{0D41716A-907F-4AEE-AA15-FF5DAF1C2106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BD2659A-3ADD-4454-BBEF-B908A307AB5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7EC6DDE-0D72-4B30-ACC8-41FDA6358FC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B906590-FA71-4A89-A37F-5D6FB27938BA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50DDC00-E0FA-4011-9728-C5E320D27499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82B6FD1-7DF9-4B63-B6AB-4629870D51F4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64B8B61D-EDB4-4372-8F49-82D82F5CD12E}"/>
              </a:ext>
            </a:extLst>
          </p:cNvPr>
          <p:cNvSpPr txBox="1"/>
          <p:nvPr/>
        </p:nvSpPr>
        <p:spPr>
          <a:xfrm>
            <a:off x="6822824" y="287657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8689991" y="3642251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313" idx="2"/>
            <a:endCxn id="320" idx="1"/>
          </p:cNvCxnSpPr>
          <p:nvPr/>
        </p:nvCxnSpPr>
        <p:spPr>
          <a:xfrm flipV="1">
            <a:off x="7769213" y="4051355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9508199" y="4051355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4A3C1131-18B5-44A1-B492-1FDAF4921798}"/>
              </a:ext>
            </a:extLst>
          </p:cNvPr>
          <p:cNvSpPr txBox="1"/>
          <p:nvPr/>
        </p:nvSpPr>
        <p:spPr>
          <a:xfrm>
            <a:off x="9298958" y="5438937"/>
            <a:ext cx="2353913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[Aggregation Functions]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Concat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FA18BF4-77BB-4B24-B832-25DE4DE176B4}"/>
              </a:ext>
            </a:extLst>
          </p:cNvPr>
          <p:cNvSpPr/>
          <p:nvPr/>
        </p:nvSpPr>
        <p:spPr>
          <a:xfrm>
            <a:off x="5205852" y="3763587"/>
            <a:ext cx="1202192" cy="25705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FAC79E4-4241-4899-A9FF-85DE43EC38B4}"/>
              </a:ext>
            </a:extLst>
          </p:cNvPr>
          <p:cNvCxnSpPr>
            <a:cxnSpLocks/>
            <a:stCxn id="256" idx="0"/>
            <a:endCxn id="42" idx="2"/>
          </p:cNvCxnSpPr>
          <p:nvPr/>
        </p:nvCxnSpPr>
        <p:spPr>
          <a:xfrm>
            <a:off x="5053944" y="4042739"/>
            <a:ext cx="295105" cy="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9C938E9-216C-434D-A96E-D5AFE342A90B}"/>
              </a:ext>
            </a:extLst>
          </p:cNvPr>
          <p:cNvCxnSpPr>
            <a:cxnSpLocks/>
            <a:stCxn id="263" idx="0"/>
            <a:endCxn id="269" idx="2"/>
          </p:cNvCxnSpPr>
          <p:nvPr/>
        </p:nvCxnSpPr>
        <p:spPr>
          <a:xfrm flipV="1">
            <a:off x="5053944" y="6037745"/>
            <a:ext cx="295105" cy="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215DAB-68FF-47FD-943B-8B2DE09988D7}"/>
                  </a:ext>
                </a:extLst>
              </p:cNvPr>
              <p:cNvSpPr txBox="1"/>
              <p:nvPr/>
            </p:nvSpPr>
            <p:spPr>
              <a:xfrm>
                <a:off x="5738548" y="5914911"/>
                <a:ext cx="489173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600" spc="-3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sz="1600" i="0" spc="-3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i="1" spc="-30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600" spc="-3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215DAB-68FF-47FD-943B-8B2DE099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48" y="5914911"/>
                <a:ext cx="489173" cy="246221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순서도: 논리합 245">
            <a:extLst>
              <a:ext uri="{FF2B5EF4-FFF2-40B4-BE49-F238E27FC236}">
                <a16:creationId xmlns:a16="http://schemas.microsoft.com/office/drawing/2014/main" id="{E8F0135B-FE93-4597-8A9B-8F56A4C3BC88}"/>
              </a:ext>
            </a:extLst>
          </p:cNvPr>
          <p:cNvSpPr/>
          <p:nvPr/>
        </p:nvSpPr>
        <p:spPr>
          <a:xfrm>
            <a:off x="6574748" y="3867468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가산 접합 41">
            <a:extLst>
              <a:ext uri="{FF2B5EF4-FFF2-40B4-BE49-F238E27FC236}">
                <a16:creationId xmlns:a16="http://schemas.microsoft.com/office/drawing/2014/main" id="{63EA1110-0BC9-4897-A131-20B345CAC071}"/>
              </a:ext>
            </a:extLst>
          </p:cNvPr>
          <p:cNvSpPr/>
          <p:nvPr/>
        </p:nvSpPr>
        <p:spPr>
          <a:xfrm>
            <a:off x="5349049" y="3860695"/>
            <a:ext cx="364604" cy="364604"/>
          </a:xfrm>
          <a:prstGeom prst="flowChartSummingJunction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순서도: 가산 접합 268">
            <a:extLst>
              <a:ext uri="{FF2B5EF4-FFF2-40B4-BE49-F238E27FC236}">
                <a16:creationId xmlns:a16="http://schemas.microsoft.com/office/drawing/2014/main" id="{74C2F890-1994-4C8F-8FE8-D667F4B0121F}"/>
              </a:ext>
            </a:extLst>
          </p:cNvPr>
          <p:cNvSpPr/>
          <p:nvPr/>
        </p:nvSpPr>
        <p:spPr>
          <a:xfrm>
            <a:off x="5349049" y="5855443"/>
            <a:ext cx="364604" cy="364604"/>
          </a:xfrm>
          <a:prstGeom prst="flowChartSummingJunction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FFD5E93-BFD5-47AF-9EB4-2D7EE4560326}"/>
              </a:ext>
            </a:extLst>
          </p:cNvPr>
          <p:cNvCxnSpPr>
            <a:cxnSpLocks/>
            <a:stCxn id="272" idx="3"/>
            <a:endCxn id="246" idx="2"/>
          </p:cNvCxnSpPr>
          <p:nvPr/>
        </p:nvCxnSpPr>
        <p:spPr>
          <a:xfrm flipV="1">
            <a:off x="6227721" y="4054013"/>
            <a:ext cx="347027" cy="4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1B11342-4D3A-46C7-81F9-21B17768BE99}"/>
                  </a:ext>
                </a:extLst>
              </p:cNvPr>
              <p:cNvSpPr txBox="1"/>
              <p:nvPr/>
            </p:nvSpPr>
            <p:spPr>
              <a:xfrm>
                <a:off x="5738548" y="3935043"/>
                <a:ext cx="489173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600" i="1" spc="-30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600" spc="-30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1B11342-4D3A-46C7-81F9-21B17768B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48" y="3935043"/>
                <a:ext cx="48917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99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48804</TotalTime>
  <Words>932</Words>
  <Application>Microsoft Office PowerPoint</Application>
  <PresentationFormat>와이드스크린</PresentationFormat>
  <Paragraphs>602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바탕</vt:lpstr>
      <vt:lpstr>굴림</vt:lpstr>
      <vt:lpstr>Times New Roman</vt:lpstr>
      <vt:lpstr>Arial</vt:lpstr>
      <vt:lpstr>나눔스퀘어</vt:lpstr>
      <vt:lpstr>나눔스퀘어 ExtraBold</vt:lpstr>
      <vt:lpstr>맑은 고딕</vt:lpstr>
      <vt:lpstr>나눔스퀘어 Bold</vt:lpstr>
      <vt:lpstr>Cambria Math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1347</cp:revision>
  <dcterms:created xsi:type="dcterms:W3CDTF">2018-08-30T11:36:00Z</dcterms:created>
  <dcterms:modified xsi:type="dcterms:W3CDTF">2021-11-03T07:46:07Z</dcterms:modified>
</cp:coreProperties>
</file>