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C81E84-615F-44FB-AF14-78F9453452E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E98FFBA-B60B-4217-ABD9-D42079232EDC}">
      <dgm:prSet phldrT="[텍스트]"/>
      <dgm:spPr/>
      <dgm:t>
        <a:bodyPr/>
        <a:lstStyle/>
        <a:p>
          <a:pPr latinLnBrk="1"/>
          <a:r>
            <a:rPr lang="ko-KR" altLang="en-US" b="1" dirty="0"/>
            <a:t>전체적인 프레임워크 최적화</a:t>
          </a:r>
        </a:p>
      </dgm:t>
    </dgm:pt>
    <dgm:pt modelId="{8CED8BAA-94CA-4F87-B7EB-A112C30414D4}" type="parTrans" cxnId="{23ECBBD0-B426-40DA-8F80-B4D46CD05ABE}">
      <dgm:prSet/>
      <dgm:spPr/>
      <dgm:t>
        <a:bodyPr/>
        <a:lstStyle/>
        <a:p>
          <a:pPr latinLnBrk="1"/>
          <a:endParaRPr lang="ko-KR" altLang="en-US"/>
        </a:p>
      </dgm:t>
    </dgm:pt>
    <dgm:pt modelId="{A1EF61B1-901C-4EF2-AC83-8D3D7FE818EB}" type="sibTrans" cxnId="{23ECBBD0-B426-40DA-8F80-B4D46CD05ABE}">
      <dgm:prSet/>
      <dgm:spPr/>
      <dgm:t>
        <a:bodyPr/>
        <a:lstStyle/>
        <a:p>
          <a:pPr latinLnBrk="1"/>
          <a:endParaRPr lang="ko-KR" altLang="en-US"/>
        </a:p>
      </dgm:t>
    </dgm:pt>
    <dgm:pt modelId="{AC6D7CA3-7B77-4DD3-AC02-81E58F80822B}">
      <dgm:prSet phldrT="[텍스트]"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 i="0" dirty="0"/>
            <a:t>Go edition</a:t>
          </a:r>
          <a:r>
            <a:rPr lang="ko-KR" altLang="en-US" b="1" i="0" dirty="0"/>
            <a:t>을 활용한 성능 개선</a:t>
          </a:r>
          <a:endParaRPr lang="ko-KR" altLang="en-US" b="1" dirty="0"/>
        </a:p>
      </dgm:t>
    </dgm:pt>
    <dgm:pt modelId="{40436FF5-7EE7-4842-8CA4-B359AD08D76F}" type="parTrans" cxnId="{71A7C446-9997-4DB1-9AA8-A87F68EB70C5}">
      <dgm:prSet/>
      <dgm:spPr/>
      <dgm:t>
        <a:bodyPr/>
        <a:lstStyle/>
        <a:p>
          <a:pPr latinLnBrk="1"/>
          <a:endParaRPr lang="ko-KR" altLang="en-US"/>
        </a:p>
      </dgm:t>
    </dgm:pt>
    <dgm:pt modelId="{E0AA8389-2C9E-45D4-B89D-1B834CFC33B3}" type="sibTrans" cxnId="{71A7C446-9997-4DB1-9AA8-A87F68EB70C5}">
      <dgm:prSet/>
      <dgm:spPr/>
      <dgm:t>
        <a:bodyPr/>
        <a:lstStyle/>
        <a:p>
          <a:pPr latinLnBrk="1"/>
          <a:endParaRPr lang="ko-KR" altLang="en-US"/>
        </a:p>
      </dgm:t>
    </dgm:pt>
    <dgm:pt modelId="{C150E2C7-1767-49D1-9F97-D4D2F35FA4CA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 i="0" dirty="0"/>
            <a:t>RAM </a:t>
          </a:r>
          <a:r>
            <a:rPr lang="ko-KR" altLang="en-US" b="1" i="0" dirty="0"/>
            <a:t>최적화 하는 방법</a:t>
          </a:r>
        </a:p>
      </dgm:t>
    </dgm:pt>
    <dgm:pt modelId="{0F8EBDCE-0B41-40D2-A6D6-F0CD8AB72154}" type="parTrans" cxnId="{0FAAF332-2344-40FB-ADE6-2E9C85402C55}">
      <dgm:prSet/>
      <dgm:spPr/>
      <dgm:t>
        <a:bodyPr/>
        <a:lstStyle/>
        <a:p>
          <a:pPr latinLnBrk="1"/>
          <a:endParaRPr lang="ko-KR" altLang="en-US"/>
        </a:p>
      </dgm:t>
    </dgm:pt>
    <dgm:pt modelId="{49F12A15-82B0-4D0F-860A-03D8FB157712}" type="sibTrans" cxnId="{0FAAF332-2344-40FB-ADE6-2E9C85402C55}">
      <dgm:prSet/>
      <dgm:spPr/>
      <dgm:t>
        <a:bodyPr/>
        <a:lstStyle/>
        <a:p>
          <a:pPr latinLnBrk="1"/>
          <a:endParaRPr lang="ko-KR" altLang="en-US"/>
        </a:p>
      </dgm:t>
    </dgm:pt>
    <dgm:pt modelId="{10F825EB-A996-4820-A524-A671BD3EA223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ko-KR" altLang="en-US" b="1" i="0"/>
            <a:t>부팅 속도 개선 </a:t>
          </a:r>
          <a:r>
            <a:rPr lang="en-US" altLang="ko-KR" b="1" i="0"/>
            <a:t>(</a:t>
          </a:r>
          <a:r>
            <a:rPr lang="ko-KR" altLang="en-US" b="1" i="0"/>
            <a:t>부팅 이미지 개선</a:t>
          </a:r>
          <a:r>
            <a:rPr lang="en-US" altLang="ko-KR" b="1" i="0"/>
            <a:t>, </a:t>
          </a:r>
          <a:r>
            <a:rPr lang="ko-KR" altLang="en-US" b="1" i="0"/>
            <a:t>중복검사</a:t>
          </a:r>
          <a:r>
            <a:rPr lang="en-US" altLang="ko-KR" b="1" i="0"/>
            <a:t>)</a:t>
          </a:r>
        </a:p>
      </dgm:t>
    </dgm:pt>
    <dgm:pt modelId="{16216ACF-1036-4B0F-8E1A-95EF607AEB88}" type="parTrans" cxnId="{55BC4CDE-D137-4B29-BE39-698615947606}">
      <dgm:prSet/>
      <dgm:spPr/>
      <dgm:t>
        <a:bodyPr/>
        <a:lstStyle/>
        <a:p>
          <a:pPr latinLnBrk="1"/>
          <a:endParaRPr lang="ko-KR" altLang="en-US"/>
        </a:p>
      </dgm:t>
    </dgm:pt>
    <dgm:pt modelId="{2F5FA822-15E1-429B-BE88-A5C5AF21E017}" type="sibTrans" cxnId="{55BC4CDE-D137-4B29-BE39-698615947606}">
      <dgm:prSet/>
      <dgm:spPr/>
      <dgm:t>
        <a:bodyPr/>
        <a:lstStyle/>
        <a:p>
          <a:pPr latinLnBrk="1"/>
          <a:endParaRPr lang="ko-KR" altLang="en-US"/>
        </a:p>
      </dgm:t>
    </dgm:pt>
    <dgm:pt modelId="{8B2186B3-22D0-48D2-9503-BD228BEEACB1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ko-KR" altLang="en-US" b="1" i="0"/>
            <a:t>배터리 사용량</a:t>
          </a:r>
        </a:p>
      </dgm:t>
    </dgm:pt>
    <dgm:pt modelId="{F9DB1B6E-CC19-487E-86FE-1643F9FC295A}" type="parTrans" cxnId="{C794EA5D-30FF-466B-A322-392445A31F05}">
      <dgm:prSet/>
      <dgm:spPr/>
      <dgm:t>
        <a:bodyPr/>
        <a:lstStyle/>
        <a:p>
          <a:pPr latinLnBrk="1"/>
          <a:endParaRPr lang="ko-KR" altLang="en-US"/>
        </a:p>
      </dgm:t>
    </dgm:pt>
    <dgm:pt modelId="{3CB400CA-E382-4117-ACF8-62823773B003}" type="sibTrans" cxnId="{C794EA5D-30FF-466B-A322-392445A31F05}">
      <dgm:prSet/>
      <dgm:spPr/>
      <dgm:t>
        <a:bodyPr/>
        <a:lstStyle/>
        <a:p>
          <a:pPr latinLnBrk="1"/>
          <a:endParaRPr lang="ko-KR" altLang="en-US"/>
        </a:p>
      </dgm:t>
    </dgm:pt>
    <dgm:pt modelId="{3582AB02-7B49-422F-9502-F7D8C5721060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b="1" i="0"/>
            <a:t>RAM </a:t>
          </a:r>
          <a:r>
            <a:rPr lang="ko-KR" altLang="en-US" b="1" i="0"/>
            <a:t>관련</a:t>
          </a:r>
        </a:p>
      </dgm:t>
    </dgm:pt>
    <dgm:pt modelId="{BF94E6AF-4804-47C6-B9FA-A5D94C8384F3}" type="parTrans" cxnId="{AEF9C806-FB2A-4DF3-B68E-854E82BBD60B}">
      <dgm:prSet/>
      <dgm:spPr/>
      <dgm:t>
        <a:bodyPr/>
        <a:lstStyle/>
        <a:p>
          <a:pPr latinLnBrk="1"/>
          <a:endParaRPr lang="ko-KR" altLang="en-US"/>
        </a:p>
      </dgm:t>
    </dgm:pt>
    <dgm:pt modelId="{E67D9E77-A717-4D3A-9854-F3D0DC6717A4}" type="sibTrans" cxnId="{AEF9C806-FB2A-4DF3-B68E-854E82BBD60B}">
      <dgm:prSet/>
      <dgm:spPr/>
      <dgm:t>
        <a:bodyPr/>
        <a:lstStyle/>
        <a:p>
          <a:pPr latinLnBrk="1"/>
          <a:endParaRPr lang="ko-KR" altLang="en-US"/>
        </a:p>
      </dgm:t>
    </dgm:pt>
    <dgm:pt modelId="{CEA22DA8-5FB2-4C66-8A41-EB628FFEC85D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ko-KR" altLang="en-US" b="1" i="0"/>
            <a:t>각종 하드웨어 장치 </a:t>
          </a:r>
          <a:r>
            <a:rPr lang="en-US" altLang="ko-KR" b="1" i="0"/>
            <a:t>(</a:t>
          </a:r>
          <a:r>
            <a:rPr lang="ko-KR" altLang="en-US" b="1" i="0"/>
            <a:t>센서</a:t>
          </a:r>
          <a:r>
            <a:rPr lang="en-US" altLang="ko-KR" b="1" i="0"/>
            <a:t>)</a:t>
          </a:r>
        </a:p>
      </dgm:t>
    </dgm:pt>
    <dgm:pt modelId="{D1E1A642-B029-4D6F-B11C-CE17EAF23664}" type="parTrans" cxnId="{36BEAA34-9CEB-476B-B5FF-4ABB64E801AB}">
      <dgm:prSet/>
      <dgm:spPr/>
      <dgm:t>
        <a:bodyPr/>
        <a:lstStyle/>
        <a:p>
          <a:pPr latinLnBrk="1"/>
          <a:endParaRPr lang="ko-KR" altLang="en-US"/>
        </a:p>
      </dgm:t>
    </dgm:pt>
    <dgm:pt modelId="{B4516572-3F6B-4F79-95A6-F0FBE1A6CAE0}" type="sibTrans" cxnId="{36BEAA34-9CEB-476B-B5FF-4ABB64E801AB}">
      <dgm:prSet/>
      <dgm:spPr/>
      <dgm:t>
        <a:bodyPr/>
        <a:lstStyle/>
        <a:p>
          <a:pPr latinLnBrk="1"/>
          <a:endParaRPr lang="ko-KR" altLang="en-US"/>
        </a:p>
      </dgm:t>
    </dgm:pt>
    <dgm:pt modelId="{857EE3E9-F9F9-438B-8813-F55CF6B4AEFB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ko-KR" altLang="en-US" b="1" i="0" dirty="0"/>
            <a:t>패키지 매니저 </a:t>
          </a:r>
          <a:r>
            <a:rPr lang="en-US" altLang="ko-KR" b="1" i="0" dirty="0"/>
            <a:t>(</a:t>
          </a:r>
          <a:r>
            <a:rPr lang="ko-KR" altLang="en-US" b="1" i="0" dirty="0"/>
            <a:t>파싱</a:t>
          </a:r>
          <a:r>
            <a:rPr lang="en-US" altLang="ko-KR" b="1" i="0" dirty="0"/>
            <a:t>)</a:t>
          </a:r>
        </a:p>
      </dgm:t>
    </dgm:pt>
    <dgm:pt modelId="{6B7688E8-7181-4740-93BC-DDBE9A574A64}" type="parTrans" cxnId="{BFE18C6C-58E7-4B0A-B4E7-4429D6609969}">
      <dgm:prSet/>
      <dgm:spPr/>
      <dgm:t>
        <a:bodyPr/>
        <a:lstStyle/>
        <a:p>
          <a:pPr latinLnBrk="1"/>
          <a:endParaRPr lang="ko-KR" altLang="en-US"/>
        </a:p>
      </dgm:t>
    </dgm:pt>
    <dgm:pt modelId="{CC1BF6BC-C43A-480F-A5DE-D48299866DDF}" type="sibTrans" cxnId="{BFE18C6C-58E7-4B0A-B4E7-4429D6609969}">
      <dgm:prSet/>
      <dgm:spPr/>
      <dgm:t>
        <a:bodyPr/>
        <a:lstStyle/>
        <a:p>
          <a:pPr latinLnBrk="1"/>
          <a:endParaRPr lang="ko-KR" altLang="en-US"/>
        </a:p>
      </dgm:t>
    </dgm:pt>
    <dgm:pt modelId="{33DAB851-6CB1-444D-AEC6-3294E77D0AAC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ko-KR" altLang="en-US" b="1" i="0" dirty="0"/>
            <a:t>애니메이션 효과 줄이기</a:t>
          </a:r>
        </a:p>
      </dgm:t>
    </dgm:pt>
    <dgm:pt modelId="{B7F94579-93AC-4E40-A10E-40DA4F3B83DE}" type="parTrans" cxnId="{919E508E-81E3-417E-B192-F3E752FA476B}">
      <dgm:prSet/>
      <dgm:spPr/>
      <dgm:t>
        <a:bodyPr/>
        <a:lstStyle/>
        <a:p>
          <a:pPr latinLnBrk="1"/>
          <a:endParaRPr lang="ko-KR" altLang="en-US"/>
        </a:p>
      </dgm:t>
    </dgm:pt>
    <dgm:pt modelId="{039ADAA2-12B1-48FA-AA9F-02AA90D82F0C}" type="sibTrans" cxnId="{919E508E-81E3-417E-B192-F3E752FA476B}">
      <dgm:prSet/>
      <dgm:spPr/>
      <dgm:t>
        <a:bodyPr/>
        <a:lstStyle/>
        <a:p>
          <a:pPr latinLnBrk="1"/>
          <a:endParaRPr lang="ko-KR" altLang="en-US"/>
        </a:p>
      </dgm:t>
    </dgm:pt>
    <dgm:pt modelId="{7D7CCD07-F98A-4667-9B0F-C368E332C07A}" type="pres">
      <dgm:prSet presAssocID="{DCC81E84-615F-44FB-AF14-78F9453452E9}" presName="linear" presStyleCnt="0">
        <dgm:presLayoutVars>
          <dgm:dir/>
          <dgm:animLvl val="lvl"/>
          <dgm:resizeHandles val="exact"/>
        </dgm:presLayoutVars>
      </dgm:prSet>
      <dgm:spPr/>
    </dgm:pt>
    <dgm:pt modelId="{83E5D23E-5D24-43C5-95A2-79623BF564DE}" type="pres">
      <dgm:prSet presAssocID="{2E98FFBA-B60B-4217-ABD9-D42079232EDC}" presName="parentLin" presStyleCnt="0"/>
      <dgm:spPr/>
    </dgm:pt>
    <dgm:pt modelId="{B0F2A2B5-D0F1-4D3F-9809-4FEE098CB41D}" type="pres">
      <dgm:prSet presAssocID="{2E98FFBA-B60B-4217-ABD9-D42079232EDC}" presName="parentLeftMargin" presStyleLbl="node1" presStyleIdx="0" presStyleCnt="6"/>
      <dgm:spPr/>
    </dgm:pt>
    <dgm:pt modelId="{0571EC0A-2B3E-48B7-BD32-9AF3F3E3CC98}" type="pres">
      <dgm:prSet presAssocID="{2E98FFBA-B60B-4217-ABD9-D42079232ED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3BE5005-23B2-42CD-8EEC-5076B890143D}" type="pres">
      <dgm:prSet presAssocID="{2E98FFBA-B60B-4217-ABD9-D42079232EDC}" presName="negativeSpace" presStyleCnt="0"/>
      <dgm:spPr/>
    </dgm:pt>
    <dgm:pt modelId="{B1E1510E-D3A0-4622-B0F7-B9DA93C09E85}" type="pres">
      <dgm:prSet presAssocID="{2E98FFBA-B60B-4217-ABD9-D42079232EDC}" presName="childText" presStyleLbl="conFgAcc1" presStyleIdx="0" presStyleCnt="6">
        <dgm:presLayoutVars>
          <dgm:bulletEnabled val="1"/>
        </dgm:presLayoutVars>
      </dgm:prSet>
      <dgm:spPr/>
    </dgm:pt>
    <dgm:pt modelId="{3C60476D-361E-49BA-96F9-F207740C9D8B}" type="pres">
      <dgm:prSet presAssocID="{A1EF61B1-901C-4EF2-AC83-8D3D7FE818EB}" presName="spaceBetweenRectangles" presStyleCnt="0"/>
      <dgm:spPr/>
    </dgm:pt>
    <dgm:pt modelId="{B96DF31B-5EE3-469A-914E-64C21EF4FEE3}" type="pres">
      <dgm:prSet presAssocID="{AC6D7CA3-7B77-4DD3-AC02-81E58F80822B}" presName="parentLin" presStyleCnt="0"/>
      <dgm:spPr/>
    </dgm:pt>
    <dgm:pt modelId="{2BB58421-B420-408A-A79B-EC336F8A60E2}" type="pres">
      <dgm:prSet presAssocID="{AC6D7CA3-7B77-4DD3-AC02-81E58F80822B}" presName="parentLeftMargin" presStyleLbl="node1" presStyleIdx="0" presStyleCnt="6"/>
      <dgm:spPr/>
    </dgm:pt>
    <dgm:pt modelId="{800A87CB-87FC-4E4C-B568-602C33907F6E}" type="pres">
      <dgm:prSet presAssocID="{AC6D7CA3-7B77-4DD3-AC02-81E58F80822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CC6F31D-1463-4644-BF2B-C67CB8340ABD}" type="pres">
      <dgm:prSet presAssocID="{AC6D7CA3-7B77-4DD3-AC02-81E58F80822B}" presName="negativeSpace" presStyleCnt="0"/>
      <dgm:spPr/>
    </dgm:pt>
    <dgm:pt modelId="{4B0EA960-E6D3-4898-A95A-40613DFADFA3}" type="pres">
      <dgm:prSet presAssocID="{AC6D7CA3-7B77-4DD3-AC02-81E58F80822B}" presName="childText" presStyleLbl="conFgAcc1" presStyleIdx="1" presStyleCnt="6">
        <dgm:presLayoutVars>
          <dgm:bulletEnabled val="1"/>
        </dgm:presLayoutVars>
      </dgm:prSet>
      <dgm:spPr/>
    </dgm:pt>
    <dgm:pt modelId="{0D5A9933-FC4D-4B37-9293-651B41C5E3DB}" type="pres">
      <dgm:prSet presAssocID="{E0AA8389-2C9E-45D4-B89D-1B834CFC33B3}" presName="spaceBetweenRectangles" presStyleCnt="0"/>
      <dgm:spPr/>
    </dgm:pt>
    <dgm:pt modelId="{D7A14C94-B05A-4889-B17D-706C26CFCACB}" type="pres">
      <dgm:prSet presAssocID="{10F825EB-A996-4820-A524-A671BD3EA223}" presName="parentLin" presStyleCnt="0"/>
      <dgm:spPr/>
    </dgm:pt>
    <dgm:pt modelId="{89C6038B-C639-4D6E-915A-E71665E225F4}" type="pres">
      <dgm:prSet presAssocID="{10F825EB-A996-4820-A524-A671BD3EA223}" presName="parentLeftMargin" presStyleLbl="node1" presStyleIdx="1" presStyleCnt="6"/>
      <dgm:spPr/>
    </dgm:pt>
    <dgm:pt modelId="{8235FF51-F0C6-4AB6-9D5F-E743BBFA9387}" type="pres">
      <dgm:prSet presAssocID="{10F825EB-A996-4820-A524-A671BD3EA22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520C133-1943-48F9-AD14-A2B5BD97DFEB}" type="pres">
      <dgm:prSet presAssocID="{10F825EB-A996-4820-A524-A671BD3EA223}" presName="negativeSpace" presStyleCnt="0"/>
      <dgm:spPr/>
    </dgm:pt>
    <dgm:pt modelId="{688AB0DF-AA98-4BA3-A5F1-CCAF1593DABB}" type="pres">
      <dgm:prSet presAssocID="{10F825EB-A996-4820-A524-A671BD3EA223}" presName="childText" presStyleLbl="conFgAcc1" presStyleIdx="2" presStyleCnt="6">
        <dgm:presLayoutVars>
          <dgm:bulletEnabled val="1"/>
        </dgm:presLayoutVars>
      </dgm:prSet>
      <dgm:spPr/>
    </dgm:pt>
    <dgm:pt modelId="{E4FE51C2-61EF-4710-AF57-E0B4AEEE0A4E}" type="pres">
      <dgm:prSet presAssocID="{2F5FA822-15E1-429B-BE88-A5C5AF21E017}" presName="spaceBetweenRectangles" presStyleCnt="0"/>
      <dgm:spPr/>
    </dgm:pt>
    <dgm:pt modelId="{B5008BD2-C6BF-48B5-8786-F23E0D0D2C60}" type="pres">
      <dgm:prSet presAssocID="{8B2186B3-22D0-48D2-9503-BD228BEEACB1}" presName="parentLin" presStyleCnt="0"/>
      <dgm:spPr/>
    </dgm:pt>
    <dgm:pt modelId="{29B63898-21BF-4FC1-9C2D-59DEB53D15C7}" type="pres">
      <dgm:prSet presAssocID="{8B2186B3-22D0-48D2-9503-BD228BEEACB1}" presName="parentLeftMargin" presStyleLbl="node1" presStyleIdx="2" presStyleCnt="6"/>
      <dgm:spPr/>
    </dgm:pt>
    <dgm:pt modelId="{6978D39E-ECE2-410D-8F2B-3B64160086A8}" type="pres">
      <dgm:prSet presAssocID="{8B2186B3-22D0-48D2-9503-BD228BEEACB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A47B6FD-0E1D-4A0C-B555-A0B3B4B513E5}" type="pres">
      <dgm:prSet presAssocID="{8B2186B3-22D0-48D2-9503-BD228BEEACB1}" presName="negativeSpace" presStyleCnt="0"/>
      <dgm:spPr/>
    </dgm:pt>
    <dgm:pt modelId="{F3FFBAB3-3102-4B90-BFAB-AFF23EC707D1}" type="pres">
      <dgm:prSet presAssocID="{8B2186B3-22D0-48D2-9503-BD228BEEACB1}" presName="childText" presStyleLbl="conFgAcc1" presStyleIdx="3" presStyleCnt="6">
        <dgm:presLayoutVars>
          <dgm:bulletEnabled val="1"/>
        </dgm:presLayoutVars>
      </dgm:prSet>
      <dgm:spPr/>
    </dgm:pt>
    <dgm:pt modelId="{4C272B40-8544-41AF-AC88-71D13EA6D104}" type="pres">
      <dgm:prSet presAssocID="{3CB400CA-E382-4117-ACF8-62823773B003}" presName="spaceBetweenRectangles" presStyleCnt="0"/>
      <dgm:spPr/>
    </dgm:pt>
    <dgm:pt modelId="{5C274E3D-B01B-407E-B17B-BBEF34B23A85}" type="pres">
      <dgm:prSet presAssocID="{857EE3E9-F9F9-438B-8813-F55CF6B4AEFB}" presName="parentLin" presStyleCnt="0"/>
      <dgm:spPr/>
    </dgm:pt>
    <dgm:pt modelId="{BA3EBE3D-9FB7-4192-9519-1C76B4922E70}" type="pres">
      <dgm:prSet presAssocID="{857EE3E9-F9F9-438B-8813-F55CF6B4AEFB}" presName="parentLeftMargin" presStyleLbl="node1" presStyleIdx="3" presStyleCnt="6"/>
      <dgm:spPr/>
    </dgm:pt>
    <dgm:pt modelId="{EADDEEE7-3857-4140-A896-B3F6EC8FA581}" type="pres">
      <dgm:prSet presAssocID="{857EE3E9-F9F9-438B-8813-F55CF6B4AEF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809B1C4-7F0C-4906-9666-851F3FDAA93B}" type="pres">
      <dgm:prSet presAssocID="{857EE3E9-F9F9-438B-8813-F55CF6B4AEFB}" presName="negativeSpace" presStyleCnt="0"/>
      <dgm:spPr/>
    </dgm:pt>
    <dgm:pt modelId="{2361BBFA-3920-4BCB-9D28-00E964B940B1}" type="pres">
      <dgm:prSet presAssocID="{857EE3E9-F9F9-438B-8813-F55CF6B4AEFB}" presName="childText" presStyleLbl="conFgAcc1" presStyleIdx="4" presStyleCnt="6">
        <dgm:presLayoutVars>
          <dgm:bulletEnabled val="1"/>
        </dgm:presLayoutVars>
      </dgm:prSet>
      <dgm:spPr/>
    </dgm:pt>
    <dgm:pt modelId="{9059926D-7B1D-47BE-8458-6E9D42859A65}" type="pres">
      <dgm:prSet presAssocID="{CC1BF6BC-C43A-480F-A5DE-D48299866DDF}" presName="spaceBetweenRectangles" presStyleCnt="0"/>
      <dgm:spPr/>
    </dgm:pt>
    <dgm:pt modelId="{2FB3ED3F-6AB3-41D1-8F53-5B6B40F4886C}" type="pres">
      <dgm:prSet presAssocID="{33DAB851-6CB1-444D-AEC6-3294E77D0AAC}" presName="parentLin" presStyleCnt="0"/>
      <dgm:spPr/>
    </dgm:pt>
    <dgm:pt modelId="{733DBB29-5138-4CEB-9AF6-FB32295BC6A1}" type="pres">
      <dgm:prSet presAssocID="{33DAB851-6CB1-444D-AEC6-3294E77D0AAC}" presName="parentLeftMargin" presStyleLbl="node1" presStyleIdx="4" presStyleCnt="6"/>
      <dgm:spPr/>
    </dgm:pt>
    <dgm:pt modelId="{1C832CDA-2DB6-41F3-BC13-D3C9926F3B48}" type="pres">
      <dgm:prSet presAssocID="{33DAB851-6CB1-444D-AEC6-3294E77D0AAC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4A430BB-54CD-4D48-B5F9-FD32B3477AC4}" type="pres">
      <dgm:prSet presAssocID="{33DAB851-6CB1-444D-AEC6-3294E77D0AAC}" presName="negativeSpace" presStyleCnt="0"/>
      <dgm:spPr/>
    </dgm:pt>
    <dgm:pt modelId="{0877CF59-7F1F-4020-8E12-B3C670B5C97C}" type="pres">
      <dgm:prSet presAssocID="{33DAB851-6CB1-444D-AEC6-3294E77D0AAC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5D25D301-6AE7-474B-B1F6-20663D3F1D42}" type="presOf" srcId="{8B2186B3-22D0-48D2-9503-BD228BEEACB1}" destId="{6978D39E-ECE2-410D-8F2B-3B64160086A8}" srcOrd="1" destOrd="0" presId="urn:microsoft.com/office/officeart/2005/8/layout/list1"/>
    <dgm:cxn modelId="{AEF9C806-FB2A-4DF3-B68E-854E82BBD60B}" srcId="{8B2186B3-22D0-48D2-9503-BD228BEEACB1}" destId="{3582AB02-7B49-422F-9502-F7D8C5721060}" srcOrd="0" destOrd="0" parTransId="{BF94E6AF-4804-47C6-B9FA-A5D94C8384F3}" sibTransId="{E67D9E77-A717-4D3A-9854-F3D0DC6717A4}"/>
    <dgm:cxn modelId="{5B354B17-40C1-4444-8A63-4A6B497BAD59}" type="presOf" srcId="{33DAB851-6CB1-444D-AEC6-3294E77D0AAC}" destId="{733DBB29-5138-4CEB-9AF6-FB32295BC6A1}" srcOrd="0" destOrd="0" presId="urn:microsoft.com/office/officeart/2005/8/layout/list1"/>
    <dgm:cxn modelId="{E0687F24-05BE-429A-BAD6-4210D36D4804}" type="presOf" srcId="{33DAB851-6CB1-444D-AEC6-3294E77D0AAC}" destId="{1C832CDA-2DB6-41F3-BC13-D3C9926F3B48}" srcOrd="1" destOrd="0" presId="urn:microsoft.com/office/officeart/2005/8/layout/list1"/>
    <dgm:cxn modelId="{0FAAF332-2344-40FB-ADE6-2E9C85402C55}" srcId="{AC6D7CA3-7B77-4DD3-AC02-81E58F80822B}" destId="{C150E2C7-1767-49D1-9F97-D4D2F35FA4CA}" srcOrd="0" destOrd="0" parTransId="{0F8EBDCE-0B41-40D2-A6D6-F0CD8AB72154}" sibTransId="{49F12A15-82B0-4D0F-860A-03D8FB157712}"/>
    <dgm:cxn modelId="{36BEAA34-9CEB-476B-B5FF-4ABB64E801AB}" srcId="{8B2186B3-22D0-48D2-9503-BD228BEEACB1}" destId="{CEA22DA8-5FB2-4C66-8A41-EB628FFEC85D}" srcOrd="1" destOrd="0" parTransId="{D1E1A642-B029-4D6F-B11C-CE17EAF23664}" sibTransId="{B4516572-3F6B-4F79-95A6-F0FBE1A6CAE0}"/>
    <dgm:cxn modelId="{80C79935-0D4E-4C26-BDE5-EB0CA4B015AC}" type="presOf" srcId="{2E98FFBA-B60B-4217-ABD9-D42079232EDC}" destId="{B0F2A2B5-D0F1-4D3F-9809-4FEE098CB41D}" srcOrd="0" destOrd="0" presId="urn:microsoft.com/office/officeart/2005/8/layout/list1"/>
    <dgm:cxn modelId="{9959EB5B-AE8B-49A7-9353-674BF95E4173}" type="presOf" srcId="{8B2186B3-22D0-48D2-9503-BD228BEEACB1}" destId="{29B63898-21BF-4FC1-9C2D-59DEB53D15C7}" srcOrd="0" destOrd="0" presId="urn:microsoft.com/office/officeart/2005/8/layout/list1"/>
    <dgm:cxn modelId="{C794EA5D-30FF-466B-A322-392445A31F05}" srcId="{DCC81E84-615F-44FB-AF14-78F9453452E9}" destId="{8B2186B3-22D0-48D2-9503-BD228BEEACB1}" srcOrd="3" destOrd="0" parTransId="{F9DB1B6E-CC19-487E-86FE-1643F9FC295A}" sibTransId="{3CB400CA-E382-4117-ACF8-62823773B003}"/>
    <dgm:cxn modelId="{2E7CCE5E-F503-4DDA-B8BF-3F7D3E9D9613}" type="presOf" srcId="{AC6D7CA3-7B77-4DD3-AC02-81E58F80822B}" destId="{2BB58421-B420-408A-A79B-EC336F8A60E2}" srcOrd="0" destOrd="0" presId="urn:microsoft.com/office/officeart/2005/8/layout/list1"/>
    <dgm:cxn modelId="{506D9F41-E5D3-4CAF-B912-F21BA30890CF}" type="presOf" srcId="{857EE3E9-F9F9-438B-8813-F55CF6B4AEFB}" destId="{BA3EBE3D-9FB7-4192-9519-1C76B4922E70}" srcOrd="0" destOrd="0" presId="urn:microsoft.com/office/officeart/2005/8/layout/list1"/>
    <dgm:cxn modelId="{71A7C446-9997-4DB1-9AA8-A87F68EB70C5}" srcId="{DCC81E84-615F-44FB-AF14-78F9453452E9}" destId="{AC6D7CA3-7B77-4DD3-AC02-81E58F80822B}" srcOrd="1" destOrd="0" parTransId="{40436FF5-7EE7-4842-8CA4-B359AD08D76F}" sibTransId="{E0AA8389-2C9E-45D4-B89D-1B834CFC33B3}"/>
    <dgm:cxn modelId="{BFE18C6C-58E7-4B0A-B4E7-4429D6609969}" srcId="{DCC81E84-615F-44FB-AF14-78F9453452E9}" destId="{857EE3E9-F9F9-438B-8813-F55CF6B4AEFB}" srcOrd="4" destOrd="0" parTransId="{6B7688E8-7181-4740-93BC-DDBE9A574A64}" sibTransId="{CC1BF6BC-C43A-480F-A5DE-D48299866DDF}"/>
    <dgm:cxn modelId="{F1EDDF6E-4D30-4545-8F50-187F28C9E08B}" type="presOf" srcId="{10F825EB-A996-4820-A524-A671BD3EA223}" destId="{89C6038B-C639-4D6E-915A-E71665E225F4}" srcOrd="0" destOrd="0" presId="urn:microsoft.com/office/officeart/2005/8/layout/list1"/>
    <dgm:cxn modelId="{919E508E-81E3-417E-B192-F3E752FA476B}" srcId="{DCC81E84-615F-44FB-AF14-78F9453452E9}" destId="{33DAB851-6CB1-444D-AEC6-3294E77D0AAC}" srcOrd="5" destOrd="0" parTransId="{B7F94579-93AC-4E40-A10E-40DA4F3B83DE}" sibTransId="{039ADAA2-12B1-48FA-AA9F-02AA90D82F0C}"/>
    <dgm:cxn modelId="{E2F47FA2-E32B-4A7B-857F-2A70252F677C}" type="presOf" srcId="{10F825EB-A996-4820-A524-A671BD3EA223}" destId="{8235FF51-F0C6-4AB6-9D5F-E743BBFA9387}" srcOrd="1" destOrd="0" presId="urn:microsoft.com/office/officeart/2005/8/layout/list1"/>
    <dgm:cxn modelId="{09A861A6-D651-4F1E-95BA-F1B05BA0DDD3}" type="presOf" srcId="{DCC81E84-615F-44FB-AF14-78F9453452E9}" destId="{7D7CCD07-F98A-4667-9B0F-C368E332C07A}" srcOrd="0" destOrd="0" presId="urn:microsoft.com/office/officeart/2005/8/layout/list1"/>
    <dgm:cxn modelId="{48B6FAB1-383F-4149-9376-F472F01F297E}" type="presOf" srcId="{C150E2C7-1767-49D1-9F97-D4D2F35FA4CA}" destId="{4B0EA960-E6D3-4898-A95A-40613DFADFA3}" srcOrd="0" destOrd="0" presId="urn:microsoft.com/office/officeart/2005/8/layout/list1"/>
    <dgm:cxn modelId="{1733A3B5-6621-458F-9629-E80B53F0C87D}" type="presOf" srcId="{3582AB02-7B49-422F-9502-F7D8C5721060}" destId="{F3FFBAB3-3102-4B90-BFAB-AFF23EC707D1}" srcOrd="0" destOrd="0" presId="urn:microsoft.com/office/officeart/2005/8/layout/list1"/>
    <dgm:cxn modelId="{74D8F4C0-4D42-447A-97A1-BD9842CB214B}" type="presOf" srcId="{2E98FFBA-B60B-4217-ABD9-D42079232EDC}" destId="{0571EC0A-2B3E-48B7-BD32-9AF3F3E3CC98}" srcOrd="1" destOrd="0" presId="urn:microsoft.com/office/officeart/2005/8/layout/list1"/>
    <dgm:cxn modelId="{155F4DC9-0A89-4DB8-86D1-E7C53F9550E0}" type="presOf" srcId="{AC6D7CA3-7B77-4DD3-AC02-81E58F80822B}" destId="{800A87CB-87FC-4E4C-B568-602C33907F6E}" srcOrd="1" destOrd="0" presId="urn:microsoft.com/office/officeart/2005/8/layout/list1"/>
    <dgm:cxn modelId="{23ECBBD0-B426-40DA-8F80-B4D46CD05ABE}" srcId="{DCC81E84-615F-44FB-AF14-78F9453452E9}" destId="{2E98FFBA-B60B-4217-ABD9-D42079232EDC}" srcOrd="0" destOrd="0" parTransId="{8CED8BAA-94CA-4F87-B7EB-A112C30414D4}" sibTransId="{A1EF61B1-901C-4EF2-AC83-8D3D7FE818EB}"/>
    <dgm:cxn modelId="{55BC4CDE-D137-4B29-BE39-698615947606}" srcId="{DCC81E84-615F-44FB-AF14-78F9453452E9}" destId="{10F825EB-A996-4820-A524-A671BD3EA223}" srcOrd="2" destOrd="0" parTransId="{16216ACF-1036-4B0F-8E1A-95EF607AEB88}" sibTransId="{2F5FA822-15E1-429B-BE88-A5C5AF21E017}"/>
    <dgm:cxn modelId="{C43800E4-98F8-4315-87C2-832242B2DD15}" type="presOf" srcId="{CEA22DA8-5FB2-4C66-8A41-EB628FFEC85D}" destId="{F3FFBAB3-3102-4B90-BFAB-AFF23EC707D1}" srcOrd="0" destOrd="1" presId="urn:microsoft.com/office/officeart/2005/8/layout/list1"/>
    <dgm:cxn modelId="{59C88AE6-67DA-4730-9F9A-C9B05A8F3090}" type="presOf" srcId="{857EE3E9-F9F9-438B-8813-F55CF6B4AEFB}" destId="{EADDEEE7-3857-4140-A896-B3F6EC8FA581}" srcOrd="1" destOrd="0" presId="urn:microsoft.com/office/officeart/2005/8/layout/list1"/>
    <dgm:cxn modelId="{C1211969-F2B4-4A61-A786-8BE7A52AD1FA}" type="presParOf" srcId="{7D7CCD07-F98A-4667-9B0F-C368E332C07A}" destId="{83E5D23E-5D24-43C5-95A2-79623BF564DE}" srcOrd="0" destOrd="0" presId="urn:microsoft.com/office/officeart/2005/8/layout/list1"/>
    <dgm:cxn modelId="{C35E00E0-62D1-4E52-82C6-B417A5DBD408}" type="presParOf" srcId="{83E5D23E-5D24-43C5-95A2-79623BF564DE}" destId="{B0F2A2B5-D0F1-4D3F-9809-4FEE098CB41D}" srcOrd="0" destOrd="0" presId="urn:microsoft.com/office/officeart/2005/8/layout/list1"/>
    <dgm:cxn modelId="{3B794C43-C5A5-4D15-809B-5458117EB52A}" type="presParOf" srcId="{83E5D23E-5D24-43C5-95A2-79623BF564DE}" destId="{0571EC0A-2B3E-48B7-BD32-9AF3F3E3CC98}" srcOrd="1" destOrd="0" presId="urn:microsoft.com/office/officeart/2005/8/layout/list1"/>
    <dgm:cxn modelId="{4AF8B103-8EF5-42E8-8507-17DD6A4BEBEE}" type="presParOf" srcId="{7D7CCD07-F98A-4667-9B0F-C368E332C07A}" destId="{03BE5005-23B2-42CD-8EEC-5076B890143D}" srcOrd="1" destOrd="0" presId="urn:microsoft.com/office/officeart/2005/8/layout/list1"/>
    <dgm:cxn modelId="{201D1E6A-0168-4B77-A893-B9147B446B12}" type="presParOf" srcId="{7D7CCD07-F98A-4667-9B0F-C368E332C07A}" destId="{B1E1510E-D3A0-4622-B0F7-B9DA93C09E85}" srcOrd="2" destOrd="0" presId="urn:microsoft.com/office/officeart/2005/8/layout/list1"/>
    <dgm:cxn modelId="{8D28ECBB-D3FA-43F6-80A1-11A8A6377A4E}" type="presParOf" srcId="{7D7CCD07-F98A-4667-9B0F-C368E332C07A}" destId="{3C60476D-361E-49BA-96F9-F207740C9D8B}" srcOrd="3" destOrd="0" presId="urn:microsoft.com/office/officeart/2005/8/layout/list1"/>
    <dgm:cxn modelId="{49B84096-487A-4B10-8391-2E44575AC53D}" type="presParOf" srcId="{7D7CCD07-F98A-4667-9B0F-C368E332C07A}" destId="{B96DF31B-5EE3-469A-914E-64C21EF4FEE3}" srcOrd="4" destOrd="0" presId="urn:microsoft.com/office/officeart/2005/8/layout/list1"/>
    <dgm:cxn modelId="{EDD82D2C-C6BF-41F0-AC9C-69FC8167C3E0}" type="presParOf" srcId="{B96DF31B-5EE3-469A-914E-64C21EF4FEE3}" destId="{2BB58421-B420-408A-A79B-EC336F8A60E2}" srcOrd="0" destOrd="0" presId="urn:microsoft.com/office/officeart/2005/8/layout/list1"/>
    <dgm:cxn modelId="{D5B5FC1A-6377-4A51-AC8A-F531BB12CFD4}" type="presParOf" srcId="{B96DF31B-5EE3-469A-914E-64C21EF4FEE3}" destId="{800A87CB-87FC-4E4C-B568-602C33907F6E}" srcOrd="1" destOrd="0" presId="urn:microsoft.com/office/officeart/2005/8/layout/list1"/>
    <dgm:cxn modelId="{0E75EA9A-B949-4229-A1F6-EA4FC5278967}" type="presParOf" srcId="{7D7CCD07-F98A-4667-9B0F-C368E332C07A}" destId="{5CC6F31D-1463-4644-BF2B-C67CB8340ABD}" srcOrd="5" destOrd="0" presId="urn:microsoft.com/office/officeart/2005/8/layout/list1"/>
    <dgm:cxn modelId="{157E7459-36BA-4242-A38F-1EF1E82EE03A}" type="presParOf" srcId="{7D7CCD07-F98A-4667-9B0F-C368E332C07A}" destId="{4B0EA960-E6D3-4898-A95A-40613DFADFA3}" srcOrd="6" destOrd="0" presId="urn:microsoft.com/office/officeart/2005/8/layout/list1"/>
    <dgm:cxn modelId="{B7171C3C-20DA-4A1E-852A-E9F04BD23B8C}" type="presParOf" srcId="{7D7CCD07-F98A-4667-9B0F-C368E332C07A}" destId="{0D5A9933-FC4D-4B37-9293-651B41C5E3DB}" srcOrd="7" destOrd="0" presId="urn:microsoft.com/office/officeart/2005/8/layout/list1"/>
    <dgm:cxn modelId="{C39F32E0-345D-42E8-B4C1-DDA45A7AFA45}" type="presParOf" srcId="{7D7CCD07-F98A-4667-9B0F-C368E332C07A}" destId="{D7A14C94-B05A-4889-B17D-706C26CFCACB}" srcOrd="8" destOrd="0" presId="urn:microsoft.com/office/officeart/2005/8/layout/list1"/>
    <dgm:cxn modelId="{C172EC67-1F85-4802-BC98-221CA491B84B}" type="presParOf" srcId="{D7A14C94-B05A-4889-B17D-706C26CFCACB}" destId="{89C6038B-C639-4D6E-915A-E71665E225F4}" srcOrd="0" destOrd="0" presId="urn:microsoft.com/office/officeart/2005/8/layout/list1"/>
    <dgm:cxn modelId="{B593DC4D-5C7A-4DD5-B021-F3FCBE763EC4}" type="presParOf" srcId="{D7A14C94-B05A-4889-B17D-706C26CFCACB}" destId="{8235FF51-F0C6-4AB6-9D5F-E743BBFA9387}" srcOrd="1" destOrd="0" presId="urn:microsoft.com/office/officeart/2005/8/layout/list1"/>
    <dgm:cxn modelId="{2781A578-6678-4E6E-8A2D-D38DB900F681}" type="presParOf" srcId="{7D7CCD07-F98A-4667-9B0F-C368E332C07A}" destId="{A520C133-1943-48F9-AD14-A2B5BD97DFEB}" srcOrd="9" destOrd="0" presId="urn:microsoft.com/office/officeart/2005/8/layout/list1"/>
    <dgm:cxn modelId="{881FBB88-142D-43BD-8C2F-4005910C76E4}" type="presParOf" srcId="{7D7CCD07-F98A-4667-9B0F-C368E332C07A}" destId="{688AB0DF-AA98-4BA3-A5F1-CCAF1593DABB}" srcOrd="10" destOrd="0" presId="urn:microsoft.com/office/officeart/2005/8/layout/list1"/>
    <dgm:cxn modelId="{2F5EA8AE-9DCA-417F-89AC-D06A9F5BAA64}" type="presParOf" srcId="{7D7CCD07-F98A-4667-9B0F-C368E332C07A}" destId="{E4FE51C2-61EF-4710-AF57-E0B4AEEE0A4E}" srcOrd="11" destOrd="0" presId="urn:microsoft.com/office/officeart/2005/8/layout/list1"/>
    <dgm:cxn modelId="{B7113345-5AB7-4D09-A659-618E60001E6B}" type="presParOf" srcId="{7D7CCD07-F98A-4667-9B0F-C368E332C07A}" destId="{B5008BD2-C6BF-48B5-8786-F23E0D0D2C60}" srcOrd="12" destOrd="0" presId="urn:microsoft.com/office/officeart/2005/8/layout/list1"/>
    <dgm:cxn modelId="{3564D9D0-08E8-4B71-B41F-3B8C7764C49F}" type="presParOf" srcId="{B5008BD2-C6BF-48B5-8786-F23E0D0D2C60}" destId="{29B63898-21BF-4FC1-9C2D-59DEB53D15C7}" srcOrd="0" destOrd="0" presId="urn:microsoft.com/office/officeart/2005/8/layout/list1"/>
    <dgm:cxn modelId="{12ACB249-CB6A-4A94-B2D2-234826F4E36B}" type="presParOf" srcId="{B5008BD2-C6BF-48B5-8786-F23E0D0D2C60}" destId="{6978D39E-ECE2-410D-8F2B-3B64160086A8}" srcOrd="1" destOrd="0" presId="urn:microsoft.com/office/officeart/2005/8/layout/list1"/>
    <dgm:cxn modelId="{18F2DF22-075A-4ADD-860E-FF1D25347D47}" type="presParOf" srcId="{7D7CCD07-F98A-4667-9B0F-C368E332C07A}" destId="{5A47B6FD-0E1D-4A0C-B555-A0B3B4B513E5}" srcOrd="13" destOrd="0" presId="urn:microsoft.com/office/officeart/2005/8/layout/list1"/>
    <dgm:cxn modelId="{9DCFFB01-8DC4-41D3-B5CE-D34CDF8DFE69}" type="presParOf" srcId="{7D7CCD07-F98A-4667-9B0F-C368E332C07A}" destId="{F3FFBAB3-3102-4B90-BFAB-AFF23EC707D1}" srcOrd="14" destOrd="0" presId="urn:microsoft.com/office/officeart/2005/8/layout/list1"/>
    <dgm:cxn modelId="{78B14652-A3E4-4229-AAA1-3BB179EFEAC1}" type="presParOf" srcId="{7D7CCD07-F98A-4667-9B0F-C368E332C07A}" destId="{4C272B40-8544-41AF-AC88-71D13EA6D104}" srcOrd="15" destOrd="0" presId="urn:microsoft.com/office/officeart/2005/8/layout/list1"/>
    <dgm:cxn modelId="{3E044C9A-BC84-426F-ADB8-6FA2FDECE1B0}" type="presParOf" srcId="{7D7CCD07-F98A-4667-9B0F-C368E332C07A}" destId="{5C274E3D-B01B-407E-B17B-BBEF34B23A85}" srcOrd="16" destOrd="0" presId="urn:microsoft.com/office/officeart/2005/8/layout/list1"/>
    <dgm:cxn modelId="{D4E4EAF5-92FF-4FBC-B33F-28A508C4EE4A}" type="presParOf" srcId="{5C274E3D-B01B-407E-B17B-BBEF34B23A85}" destId="{BA3EBE3D-9FB7-4192-9519-1C76B4922E70}" srcOrd="0" destOrd="0" presId="urn:microsoft.com/office/officeart/2005/8/layout/list1"/>
    <dgm:cxn modelId="{224BFBC2-43C3-4AB3-9390-9B305881228E}" type="presParOf" srcId="{5C274E3D-B01B-407E-B17B-BBEF34B23A85}" destId="{EADDEEE7-3857-4140-A896-B3F6EC8FA581}" srcOrd="1" destOrd="0" presId="urn:microsoft.com/office/officeart/2005/8/layout/list1"/>
    <dgm:cxn modelId="{6F8CC4AA-CDBA-4530-8670-DCF89F95E1E1}" type="presParOf" srcId="{7D7CCD07-F98A-4667-9B0F-C368E332C07A}" destId="{D809B1C4-7F0C-4906-9666-851F3FDAA93B}" srcOrd="17" destOrd="0" presId="urn:microsoft.com/office/officeart/2005/8/layout/list1"/>
    <dgm:cxn modelId="{BBEDCE05-2FE0-4049-98ED-8BB72CA1CB7E}" type="presParOf" srcId="{7D7CCD07-F98A-4667-9B0F-C368E332C07A}" destId="{2361BBFA-3920-4BCB-9D28-00E964B940B1}" srcOrd="18" destOrd="0" presId="urn:microsoft.com/office/officeart/2005/8/layout/list1"/>
    <dgm:cxn modelId="{3DCCD6DA-6852-49D2-8782-72AC7F240FA2}" type="presParOf" srcId="{7D7CCD07-F98A-4667-9B0F-C368E332C07A}" destId="{9059926D-7B1D-47BE-8458-6E9D42859A65}" srcOrd="19" destOrd="0" presId="urn:microsoft.com/office/officeart/2005/8/layout/list1"/>
    <dgm:cxn modelId="{6C9E2717-436F-450D-BB4C-7A9999C84070}" type="presParOf" srcId="{7D7CCD07-F98A-4667-9B0F-C368E332C07A}" destId="{2FB3ED3F-6AB3-41D1-8F53-5B6B40F4886C}" srcOrd="20" destOrd="0" presId="urn:microsoft.com/office/officeart/2005/8/layout/list1"/>
    <dgm:cxn modelId="{16CDFE76-B36D-4B96-912B-7DBA86457B49}" type="presParOf" srcId="{2FB3ED3F-6AB3-41D1-8F53-5B6B40F4886C}" destId="{733DBB29-5138-4CEB-9AF6-FB32295BC6A1}" srcOrd="0" destOrd="0" presId="urn:microsoft.com/office/officeart/2005/8/layout/list1"/>
    <dgm:cxn modelId="{095EEA0A-C643-41F2-9E02-68D23A19DA91}" type="presParOf" srcId="{2FB3ED3F-6AB3-41D1-8F53-5B6B40F4886C}" destId="{1C832CDA-2DB6-41F3-BC13-D3C9926F3B48}" srcOrd="1" destOrd="0" presId="urn:microsoft.com/office/officeart/2005/8/layout/list1"/>
    <dgm:cxn modelId="{3C73958C-53D7-4C78-93E0-E6346A8F131D}" type="presParOf" srcId="{7D7CCD07-F98A-4667-9B0F-C368E332C07A}" destId="{44A430BB-54CD-4D48-B5F9-FD32B3477AC4}" srcOrd="21" destOrd="0" presId="urn:microsoft.com/office/officeart/2005/8/layout/list1"/>
    <dgm:cxn modelId="{3BF1B2BA-6869-48F4-A447-34E58B50252C}" type="presParOf" srcId="{7D7CCD07-F98A-4667-9B0F-C368E332C07A}" destId="{0877CF59-7F1F-4020-8E12-B3C670B5C97C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E1510E-D3A0-4622-B0F7-B9DA93C09E85}">
      <dsp:nvSpPr>
        <dsp:cNvPr id="0" name=""/>
        <dsp:cNvSpPr/>
      </dsp:nvSpPr>
      <dsp:spPr>
        <a:xfrm>
          <a:off x="0" y="297334"/>
          <a:ext cx="5890937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71EC0A-2B3E-48B7-BD32-9AF3F3E3CC98}">
      <dsp:nvSpPr>
        <dsp:cNvPr id="0" name=""/>
        <dsp:cNvSpPr/>
      </dsp:nvSpPr>
      <dsp:spPr>
        <a:xfrm>
          <a:off x="294546" y="134974"/>
          <a:ext cx="4123655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864" tIns="0" rIns="155864" bIns="0" numCol="1" spcCol="1270" anchor="ctr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/>
            <a:t>전체적인 프레임워크 최적화</a:t>
          </a:r>
        </a:p>
      </dsp:txBody>
      <dsp:txXfrm>
        <a:off x="310398" y="150826"/>
        <a:ext cx="4091951" cy="293016"/>
      </dsp:txXfrm>
    </dsp:sp>
    <dsp:sp modelId="{4B0EA960-E6D3-4898-A95A-40613DFADFA3}">
      <dsp:nvSpPr>
        <dsp:cNvPr id="0" name=""/>
        <dsp:cNvSpPr/>
      </dsp:nvSpPr>
      <dsp:spPr>
        <a:xfrm>
          <a:off x="0" y="796294"/>
          <a:ext cx="5890937" cy="537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2" tIns="229108" rIns="457202" bIns="78232" numCol="1" spcCol="1270" anchor="t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100" b="1" i="0" kern="1200" dirty="0"/>
            <a:t>RAM </a:t>
          </a:r>
          <a:r>
            <a:rPr lang="ko-KR" altLang="en-US" sz="1100" b="1" i="0" kern="1200" dirty="0"/>
            <a:t>최적화 하는 방법</a:t>
          </a:r>
        </a:p>
      </dsp:txBody>
      <dsp:txXfrm>
        <a:off x="0" y="796294"/>
        <a:ext cx="5890937" cy="537075"/>
      </dsp:txXfrm>
    </dsp:sp>
    <dsp:sp modelId="{800A87CB-87FC-4E4C-B568-602C33907F6E}">
      <dsp:nvSpPr>
        <dsp:cNvPr id="0" name=""/>
        <dsp:cNvSpPr/>
      </dsp:nvSpPr>
      <dsp:spPr>
        <a:xfrm>
          <a:off x="294546" y="633934"/>
          <a:ext cx="4123655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864" tIns="0" rIns="155864" bIns="0" numCol="1" spcCol="1270" anchor="ctr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altLang="ko-KR" sz="1100" b="1" i="0" kern="1200" dirty="0"/>
            <a:t>Go edition</a:t>
          </a:r>
          <a:r>
            <a:rPr lang="ko-KR" altLang="en-US" sz="1100" b="1" i="0" kern="1200" dirty="0"/>
            <a:t>을 활용한 성능 개선</a:t>
          </a:r>
          <a:endParaRPr lang="ko-KR" altLang="en-US" sz="1100" b="1" kern="1200" dirty="0"/>
        </a:p>
      </dsp:txBody>
      <dsp:txXfrm>
        <a:off x="310398" y="649786"/>
        <a:ext cx="4091951" cy="293016"/>
      </dsp:txXfrm>
    </dsp:sp>
    <dsp:sp modelId="{688AB0DF-AA98-4BA3-A5F1-CCAF1593DABB}">
      <dsp:nvSpPr>
        <dsp:cNvPr id="0" name=""/>
        <dsp:cNvSpPr/>
      </dsp:nvSpPr>
      <dsp:spPr>
        <a:xfrm>
          <a:off x="0" y="1555129"/>
          <a:ext cx="5890937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35FF51-F0C6-4AB6-9D5F-E743BBFA9387}">
      <dsp:nvSpPr>
        <dsp:cNvPr id="0" name=""/>
        <dsp:cNvSpPr/>
      </dsp:nvSpPr>
      <dsp:spPr>
        <a:xfrm>
          <a:off x="294546" y="1392769"/>
          <a:ext cx="4123655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864" tIns="0" rIns="155864" bIns="0" numCol="1" spcCol="1270" anchor="ctr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ko-KR" altLang="en-US" sz="1100" b="1" i="0" kern="1200"/>
            <a:t>부팅 속도 개선 </a:t>
          </a:r>
          <a:r>
            <a:rPr lang="en-US" altLang="ko-KR" sz="1100" b="1" i="0" kern="1200"/>
            <a:t>(</a:t>
          </a:r>
          <a:r>
            <a:rPr lang="ko-KR" altLang="en-US" sz="1100" b="1" i="0" kern="1200"/>
            <a:t>부팅 이미지 개선</a:t>
          </a:r>
          <a:r>
            <a:rPr lang="en-US" altLang="ko-KR" sz="1100" b="1" i="0" kern="1200"/>
            <a:t>, </a:t>
          </a:r>
          <a:r>
            <a:rPr lang="ko-KR" altLang="en-US" sz="1100" b="1" i="0" kern="1200"/>
            <a:t>중복검사</a:t>
          </a:r>
          <a:r>
            <a:rPr lang="en-US" altLang="ko-KR" sz="1100" b="1" i="0" kern="1200"/>
            <a:t>)</a:t>
          </a:r>
        </a:p>
      </dsp:txBody>
      <dsp:txXfrm>
        <a:off x="310398" y="1408621"/>
        <a:ext cx="4091951" cy="293016"/>
      </dsp:txXfrm>
    </dsp:sp>
    <dsp:sp modelId="{F3FFBAB3-3102-4B90-BFAB-AFF23EC707D1}">
      <dsp:nvSpPr>
        <dsp:cNvPr id="0" name=""/>
        <dsp:cNvSpPr/>
      </dsp:nvSpPr>
      <dsp:spPr>
        <a:xfrm>
          <a:off x="0" y="2054089"/>
          <a:ext cx="5890937" cy="796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2" tIns="229108" rIns="457202" bIns="78232" numCol="1" spcCol="1270" anchor="t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100" b="1" i="0" kern="1200"/>
            <a:t>RAM </a:t>
          </a:r>
          <a:r>
            <a:rPr lang="ko-KR" altLang="en-US" sz="1100" b="1" i="0" kern="1200"/>
            <a:t>관련</a:t>
          </a:r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ko-KR" altLang="en-US" sz="1100" b="1" i="0" kern="1200"/>
            <a:t>각종 하드웨어 장치 </a:t>
          </a:r>
          <a:r>
            <a:rPr lang="en-US" altLang="ko-KR" sz="1100" b="1" i="0" kern="1200"/>
            <a:t>(</a:t>
          </a:r>
          <a:r>
            <a:rPr lang="ko-KR" altLang="en-US" sz="1100" b="1" i="0" kern="1200"/>
            <a:t>센서</a:t>
          </a:r>
          <a:r>
            <a:rPr lang="en-US" altLang="ko-KR" sz="1100" b="1" i="0" kern="1200"/>
            <a:t>)</a:t>
          </a:r>
        </a:p>
      </dsp:txBody>
      <dsp:txXfrm>
        <a:off x="0" y="2054089"/>
        <a:ext cx="5890937" cy="796950"/>
      </dsp:txXfrm>
    </dsp:sp>
    <dsp:sp modelId="{6978D39E-ECE2-410D-8F2B-3B64160086A8}">
      <dsp:nvSpPr>
        <dsp:cNvPr id="0" name=""/>
        <dsp:cNvSpPr/>
      </dsp:nvSpPr>
      <dsp:spPr>
        <a:xfrm>
          <a:off x="294546" y="1891729"/>
          <a:ext cx="4123655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864" tIns="0" rIns="155864" bIns="0" numCol="1" spcCol="1270" anchor="ctr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ko-KR" altLang="en-US" sz="1100" b="1" i="0" kern="1200"/>
            <a:t>배터리 사용량</a:t>
          </a:r>
        </a:p>
      </dsp:txBody>
      <dsp:txXfrm>
        <a:off x="310398" y="1907581"/>
        <a:ext cx="4091951" cy="293016"/>
      </dsp:txXfrm>
    </dsp:sp>
    <dsp:sp modelId="{2361BBFA-3920-4BCB-9D28-00E964B940B1}">
      <dsp:nvSpPr>
        <dsp:cNvPr id="0" name=""/>
        <dsp:cNvSpPr/>
      </dsp:nvSpPr>
      <dsp:spPr>
        <a:xfrm>
          <a:off x="0" y="3072799"/>
          <a:ext cx="5890937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DEEE7-3857-4140-A896-B3F6EC8FA581}">
      <dsp:nvSpPr>
        <dsp:cNvPr id="0" name=""/>
        <dsp:cNvSpPr/>
      </dsp:nvSpPr>
      <dsp:spPr>
        <a:xfrm>
          <a:off x="294546" y="2910439"/>
          <a:ext cx="4123655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864" tIns="0" rIns="155864" bIns="0" numCol="1" spcCol="1270" anchor="ctr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ko-KR" altLang="en-US" sz="1100" b="1" i="0" kern="1200" dirty="0"/>
            <a:t>패키지 매니저 </a:t>
          </a:r>
          <a:r>
            <a:rPr lang="en-US" altLang="ko-KR" sz="1100" b="1" i="0" kern="1200" dirty="0"/>
            <a:t>(</a:t>
          </a:r>
          <a:r>
            <a:rPr lang="ko-KR" altLang="en-US" sz="1100" b="1" i="0" kern="1200" dirty="0"/>
            <a:t>파싱</a:t>
          </a:r>
          <a:r>
            <a:rPr lang="en-US" altLang="ko-KR" sz="1100" b="1" i="0" kern="1200" dirty="0"/>
            <a:t>)</a:t>
          </a:r>
        </a:p>
      </dsp:txBody>
      <dsp:txXfrm>
        <a:off x="310398" y="2926291"/>
        <a:ext cx="4091951" cy="293016"/>
      </dsp:txXfrm>
    </dsp:sp>
    <dsp:sp modelId="{0877CF59-7F1F-4020-8E12-B3C670B5C97C}">
      <dsp:nvSpPr>
        <dsp:cNvPr id="0" name=""/>
        <dsp:cNvSpPr/>
      </dsp:nvSpPr>
      <dsp:spPr>
        <a:xfrm>
          <a:off x="0" y="3571759"/>
          <a:ext cx="5890937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832CDA-2DB6-41F3-BC13-D3C9926F3B48}">
      <dsp:nvSpPr>
        <dsp:cNvPr id="0" name=""/>
        <dsp:cNvSpPr/>
      </dsp:nvSpPr>
      <dsp:spPr>
        <a:xfrm>
          <a:off x="294546" y="3409399"/>
          <a:ext cx="4123655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864" tIns="0" rIns="155864" bIns="0" numCol="1" spcCol="1270" anchor="ctr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ko-KR" altLang="en-US" sz="1100" b="1" i="0" kern="1200" dirty="0"/>
            <a:t>애니메이션 효과 줄이기</a:t>
          </a:r>
        </a:p>
      </dsp:txBody>
      <dsp:txXfrm>
        <a:off x="310398" y="3425251"/>
        <a:ext cx="4091951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5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49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1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7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3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1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1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5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7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4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254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>
            <a:extLst>
              <a:ext uri="{FF2B5EF4-FFF2-40B4-BE49-F238E27FC236}">
                <a16:creationId xmlns:a16="http://schemas.microsoft.com/office/drawing/2014/main" id="{31FB5D8C-A0A7-417F-969F-53E9594C2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39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4ACB0A-B2FC-426C-AEB8-990E84E11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altLang="ko-KR" sz="6300" b="1"/>
              <a:t>AOSP (Android Open Source Project) </a:t>
            </a:r>
            <a:r>
              <a:rPr lang="ko-KR" altLang="en-US" sz="6300" b="1"/>
              <a:t>개선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045F2D-9080-42AF-88E2-E3ECC681F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45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8958-BDF6-43ED-A619-02A3C063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MAP  </a:t>
            </a:r>
            <a:endParaRPr lang="ko-KR" altLang="en-US" b="1" dirty="0"/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A6F544F8-9FCA-4F52-9AF9-21BF2EE1C0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4291600"/>
              </p:ext>
            </p:extLst>
          </p:nvPr>
        </p:nvGraphicFramePr>
        <p:xfrm>
          <a:off x="2732946" y="2014194"/>
          <a:ext cx="5890937" cy="3983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DCFD227B-55A7-4A72-BBD9-8A247EDC6D13}"/>
              </a:ext>
            </a:extLst>
          </p:cNvPr>
          <p:cNvSpPr/>
          <p:nvPr/>
        </p:nvSpPr>
        <p:spPr>
          <a:xfrm>
            <a:off x="708636" y="3527988"/>
            <a:ext cx="1191237" cy="956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Main</a:t>
            </a:r>
            <a:endParaRPr lang="ko-KR" altLang="en-US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3E9317E-5EDE-4E50-8E53-68AC0CDC7F4A}"/>
              </a:ext>
            </a:extLst>
          </p:cNvPr>
          <p:cNvCxnSpPr>
            <a:cxnSpLocks/>
          </p:cNvCxnSpPr>
          <p:nvPr/>
        </p:nvCxnSpPr>
        <p:spPr>
          <a:xfrm flipV="1">
            <a:off x="1989588" y="2548366"/>
            <a:ext cx="577443" cy="90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96250CA-4883-4A2D-973A-B244CAF75D37}"/>
              </a:ext>
            </a:extLst>
          </p:cNvPr>
          <p:cNvCxnSpPr/>
          <p:nvPr/>
        </p:nvCxnSpPr>
        <p:spPr>
          <a:xfrm flipV="1">
            <a:off x="1989589" y="2995919"/>
            <a:ext cx="671119" cy="76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F388543-2D77-42E2-B474-01F96D985C64}"/>
              </a:ext>
            </a:extLst>
          </p:cNvPr>
          <p:cNvCxnSpPr>
            <a:cxnSpLocks/>
          </p:cNvCxnSpPr>
          <p:nvPr/>
        </p:nvCxnSpPr>
        <p:spPr>
          <a:xfrm flipV="1">
            <a:off x="2003104" y="3693674"/>
            <a:ext cx="657604" cy="29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216A95A-2301-4CFB-AF3E-5309FA3000A9}"/>
              </a:ext>
            </a:extLst>
          </p:cNvPr>
          <p:cNvCxnSpPr>
            <a:cxnSpLocks/>
          </p:cNvCxnSpPr>
          <p:nvPr/>
        </p:nvCxnSpPr>
        <p:spPr>
          <a:xfrm>
            <a:off x="2025708" y="4163458"/>
            <a:ext cx="635000" cy="32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7FFDBF4-9632-44D4-8638-3C3CB776ECDA}"/>
              </a:ext>
            </a:extLst>
          </p:cNvPr>
          <p:cNvCxnSpPr>
            <a:cxnSpLocks/>
          </p:cNvCxnSpPr>
          <p:nvPr/>
        </p:nvCxnSpPr>
        <p:spPr>
          <a:xfrm>
            <a:off x="1978869" y="4397509"/>
            <a:ext cx="681839" cy="73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BB7B438-8703-4F6D-ADF0-0E7C6DCFDDFC}"/>
              </a:ext>
            </a:extLst>
          </p:cNvPr>
          <p:cNvCxnSpPr>
            <a:cxnSpLocks/>
          </p:cNvCxnSpPr>
          <p:nvPr/>
        </p:nvCxnSpPr>
        <p:spPr>
          <a:xfrm>
            <a:off x="1985627" y="4529218"/>
            <a:ext cx="581404" cy="107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33D7C4-D188-4B9F-AFA2-2510BFFF67F3}"/>
              </a:ext>
            </a:extLst>
          </p:cNvPr>
          <p:cNvCxnSpPr>
            <a:cxnSpLocks/>
          </p:cNvCxnSpPr>
          <p:nvPr/>
        </p:nvCxnSpPr>
        <p:spPr>
          <a:xfrm>
            <a:off x="8736956" y="3054750"/>
            <a:ext cx="836047" cy="32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F5088F5-AFE0-405C-BAAF-C735DDFDAD7B}"/>
              </a:ext>
            </a:extLst>
          </p:cNvPr>
          <p:cNvCxnSpPr>
            <a:cxnSpLocks/>
          </p:cNvCxnSpPr>
          <p:nvPr/>
        </p:nvCxnSpPr>
        <p:spPr>
          <a:xfrm>
            <a:off x="8732938" y="2468599"/>
            <a:ext cx="1077987" cy="64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96BD2DB-7C43-49AD-A4D2-8200D0F41679}"/>
              </a:ext>
            </a:extLst>
          </p:cNvPr>
          <p:cNvCxnSpPr>
            <a:cxnSpLocks/>
          </p:cNvCxnSpPr>
          <p:nvPr/>
        </p:nvCxnSpPr>
        <p:spPr>
          <a:xfrm flipV="1">
            <a:off x="8960840" y="3582657"/>
            <a:ext cx="665643" cy="79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32CDEEA-900E-46B0-9BAF-9D7D644DBA6E}"/>
              </a:ext>
            </a:extLst>
          </p:cNvPr>
          <p:cNvCxnSpPr>
            <a:cxnSpLocks/>
          </p:cNvCxnSpPr>
          <p:nvPr/>
        </p:nvCxnSpPr>
        <p:spPr>
          <a:xfrm flipV="1">
            <a:off x="8808440" y="3938003"/>
            <a:ext cx="880844" cy="54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1827BE2-4E18-4FA7-AA3D-E5253BB11092}"/>
              </a:ext>
            </a:extLst>
          </p:cNvPr>
          <p:cNvCxnSpPr>
            <a:cxnSpLocks/>
          </p:cNvCxnSpPr>
          <p:nvPr/>
        </p:nvCxnSpPr>
        <p:spPr>
          <a:xfrm flipV="1">
            <a:off x="8789798" y="4397509"/>
            <a:ext cx="1021127" cy="73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D82BA1F-B90F-4621-A006-06C99674F4B0}"/>
              </a:ext>
            </a:extLst>
          </p:cNvPr>
          <p:cNvCxnSpPr>
            <a:cxnSpLocks/>
          </p:cNvCxnSpPr>
          <p:nvPr/>
        </p:nvCxnSpPr>
        <p:spPr>
          <a:xfrm flipV="1">
            <a:off x="8732938" y="4772077"/>
            <a:ext cx="956346" cy="902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147060-5670-4CD1-9AEC-1A1F29085E4A}"/>
              </a:ext>
            </a:extLst>
          </p:cNvPr>
          <p:cNvSpPr/>
          <p:nvPr/>
        </p:nvSpPr>
        <p:spPr>
          <a:xfrm>
            <a:off x="9963441" y="3102805"/>
            <a:ext cx="1744794" cy="1038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Enhancing performance</a:t>
            </a:r>
            <a:endParaRPr lang="ko-KR" altLang="en-US" b="1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B4026B3-7BA0-4E7A-B66D-A5C15238B9B6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0835838" y="4141647"/>
            <a:ext cx="31400" cy="62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07383BA-7294-4A0D-932A-58E5CC97ED1D}"/>
              </a:ext>
            </a:extLst>
          </p:cNvPr>
          <p:cNvSpPr/>
          <p:nvPr/>
        </p:nvSpPr>
        <p:spPr>
          <a:xfrm>
            <a:off x="10026241" y="4851848"/>
            <a:ext cx="1681986" cy="956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AOSP Commit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92054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DD2CD-C886-483A-AF83-C695E98E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HMW</a:t>
            </a:r>
            <a:endParaRPr lang="ko-KR" altLang="en-US" b="1" dirty="0"/>
          </a:p>
        </p:txBody>
      </p:sp>
      <p:pic>
        <p:nvPicPr>
          <p:cNvPr id="5" name="내용 개체 틀 4" descr="스크린샷, 실내, 컴퓨터, 노트북이(가) 표시된 사진&#10;&#10;자동 생성된 설명">
            <a:extLst>
              <a:ext uri="{FF2B5EF4-FFF2-40B4-BE49-F238E27FC236}">
                <a16:creationId xmlns:a16="http://schemas.microsoft.com/office/drawing/2014/main" id="{8A802EE9-8120-442C-B5C8-B35DE3DEB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69" y="2386219"/>
            <a:ext cx="10764061" cy="3570444"/>
          </a:xfrm>
        </p:spPr>
      </p:pic>
    </p:spTree>
    <p:extLst>
      <p:ext uri="{BB962C8B-B14F-4D97-AF65-F5344CB8AC3E}">
        <p14:creationId xmlns:p14="http://schemas.microsoft.com/office/powerpoint/2010/main" val="2365491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LeftStep">
      <a:dk1>
        <a:srgbClr val="000000"/>
      </a:dk1>
      <a:lt1>
        <a:srgbClr val="FFFFFF"/>
      </a:lt1>
      <a:dk2>
        <a:srgbClr val="243B41"/>
      </a:dk2>
      <a:lt2>
        <a:srgbClr val="E5E8E2"/>
      </a:lt2>
      <a:accent1>
        <a:srgbClr val="8238DE"/>
      </a:accent1>
      <a:accent2>
        <a:srgbClr val="5853D7"/>
      </a:accent2>
      <a:accent3>
        <a:srgbClr val="3374DD"/>
      </a:accent3>
      <a:accent4>
        <a:srgbClr val="21AACB"/>
      </a:accent4>
      <a:accent5>
        <a:srgbClr val="2AB697"/>
      </a:accent5>
      <a:accent6>
        <a:srgbClr val="1EBC58"/>
      </a:accent6>
      <a:hlink>
        <a:srgbClr val="648F2F"/>
      </a:hlink>
      <a:folHlink>
        <a:srgbClr val="828282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56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Garamond</vt:lpstr>
      <vt:lpstr>Sagona Book</vt:lpstr>
      <vt:lpstr>Sagona ExtraLight</vt:lpstr>
      <vt:lpstr>SavonVTI</vt:lpstr>
      <vt:lpstr>AOSP (Android Open Source Project) 개선</vt:lpstr>
      <vt:lpstr>MAP  </vt:lpstr>
      <vt:lpstr>HMW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AOSP (Android Open Source Project) 개선</dc:title>
  <dc:creator>kim jaehyun</dc:creator>
  <cp:lastModifiedBy>kim jaehyun</cp:lastModifiedBy>
  <cp:revision>4</cp:revision>
  <dcterms:created xsi:type="dcterms:W3CDTF">2020-04-09T00:04:44Z</dcterms:created>
  <dcterms:modified xsi:type="dcterms:W3CDTF">2020-04-09T00:20:02Z</dcterms:modified>
</cp:coreProperties>
</file>