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66" r:id="rId3"/>
    <p:sldId id="257" r:id="rId4"/>
    <p:sldId id="259" r:id="rId5"/>
    <p:sldId id="260" r:id="rId6"/>
    <p:sldId id="258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61" r:id="rId15"/>
    <p:sldId id="269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CA2DE-EDD6-4D74-8D7D-86AF6F6954D9}" v="19" dt="2020-04-23T13:20:52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D9EA19-7FE3-4BFD-8453-16896AB286D4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ADEA586E-B954-48E9-B15E-2546F2A93B00}">
      <dgm:prSet phldrT="[텍스트]"/>
      <dgm:spPr/>
      <dgm:t>
        <a:bodyPr/>
        <a:lstStyle/>
        <a:p>
          <a:pPr latinLnBrk="1"/>
          <a:r>
            <a:rPr lang="ko-KR" altLang="en-US" b="1" dirty="0"/>
            <a:t>스토리보드</a:t>
          </a:r>
        </a:p>
      </dgm:t>
    </dgm:pt>
    <dgm:pt modelId="{38D5C590-4676-41D9-A341-F089FD27F226}" type="parTrans" cxnId="{D52D0B65-980F-4F85-A981-B978A9EF42EC}">
      <dgm:prSet/>
      <dgm:spPr/>
      <dgm:t>
        <a:bodyPr/>
        <a:lstStyle/>
        <a:p>
          <a:pPr latinLnBrk="1"/>
          <a:endParaRPr lang="ko-KR" altLang="en-US"/>
        </a:p>
      </dgm:t>
    </dgm:pt>
    <dgm:pt modelId="{094AB5AF-6A1C-4772-814C-86B3ACBF20F8}" type="sibTrans" cxnId="{D52D0B65-980F-4F85-A981-B978A9EF42EC}">
      <dgm:prSet/>
      <dgm:spPr/>
      <dgm:t>
        <a:bodyPr/>
        <a:lstStyle/>
        <a:p>
          <a:pPr latinLnBrk="1"/>
          <a:endParaRPr lang="ko-KR" altLang="en-US"/>
        </a:p>
      </dgm:t>
    </dgm:pt>
    <dgm:pt modelId="{18573F0B-E948-45AA-8A7C-A25B59586519}">
      <dgm:prSet phldrT="[텍스트]"/>
      <dgm:spPr/>
      <dgm:t>
        <a:bodyPr/>
        <a:lstStyle/>
        <a:p>
          <a:pPr latinLnBrk="1"/>
          <a:r>
            <a:rPr lang="ko-KR" altLang="en-US" b="1" dirty="0"/>
            <a:t>프로토타이핑</a:t>
          </a:r>
        </a:p>
      </dgm:t>
    </dgm:pt>
    <dgm:pt modelId="{1BCCF48B-6609-41B9-A192-05FFF8186FAA}" type="parTrans" cxnId="{B7947ACF-94AB-4D9F-A4C6-448D72F0A9E0}">
      <dgm:prSet/>
      <dgm:spPr/>
      <dgm:t>
        <a:bodyPr/>
        <a:lstStyle/>
        <a:p>
          <a:pPr latinLnBrk="1"/>
          <a:endParaRPr lang="ko-KR" altLang="en-US"/>
        </a:p>
      </dgm:t>
    </dgm:pt>
    <dgm:pt modelId="{EF8E8669-C598-4648-8AF8-42F973F644F9}" type="sibTrans" cxnId="{B7947ACF-94AB-4D9F-A4C6-448D72F0A9E0}">
      <dgm:prSet/>
      <dgm:spPr/>
      <dgm:t>
        <a:bodyPr/>
        <a:lstStyle/>
        <a:p>
          <a:pPr latinLnBrk="1"/>
          <a:endParaRPr lang="ko-KR" altLang="en-US"/>
        </a:p>
      </dgm:t>
    </dgm:pt>
    <dgm:pt modelId="{B6A8C4E9-3F56-4922-8B3F-CC34BFD35EF4}">
      <dgm:prSet phldrT="[텍스트]"/>
      <dgm:spPr/>
      <dgm:t>
        <a:bodyPr/>
        <a:lstStyle/>
        <a:p>
          <a:pPr latinLnBrk="1"/>
          <a:r>
            <a:rPr lang="ko-KR" altLang="en-US" b="1" dirty="0"/>
            <a:t>설문조사</a:t>
          </a:r>
        </a:p>
      </dgm:t>
    </dgm:pt>
    <dgm:pt modelId="{9B2976BA-B95B-4A31-99E7-F1D8226B40FB}" type="parTrans" cxnId="{2E821598-FEBC-4373-9311-AF7CF20F1769}">
      <dgm:prSet/>
      <dgm:spPr/>
      <dgm:t>
        <a:bodyPr/>
        <a:lstStyle/>
        <a:p>
          <a:pPr latinLnBrk="1"/>
          <a:endParaRPr lang="ko-KR" altLang="en-US"/>
        </a:p>
      </dgm:t>
    </dgm:pt>
    <dgm:pt modelId="{F7821061-E921-46B5-B7C2-F50C95806910}" type="sibTrans" cxnId="{2E821598-FEBC-4373-9311-AF7CF20F1769}">
      <dgm:prSet/>
      <dgm:spPr/>
      <dgm:t>
        <a:bodyPr/>
        <a:lstStyle/>
        <a:p>
          <a:pPr latinLnBrk="1"/>
          <a:endParaRPr lang="ko-KR" altLang="en-US"/>
        </a:p>
      </dgm:t>
    </dgm:pt>
    <dgm:pt modelId="{57FF946D-6546-4798-8465-4AEB8F810A04}" type="pres">
      <dgm:prSet presAssocID="{68D9EA19-7FE3-4BFD-8453-16896AB286D4}" presName="Name0" presStyleCnt="0">
        <dgm:presLayoutVars>
          <dgm:dir/>
          <dgm:animLvl val="lvl"/>
          <dgm:resizeHandles val="exact"/>
        </dgm:presLayoutVars>
      </dgm:prSet>
      <dgm:spPr/>
    </dgm:pt>
    <dgm:pt modelId="{4983BAB8-6B7B-4AED-BFC3-A7BB2A3AA7C6}" type="pres">
      <dgm:prSet presAssocID="{68D9EA19-7FE3-4BFD-8453-16896AB286D4}" presName="dummy" presStyleCnt="0"/>
      <dgm:spPr/>
    </dgm:pt>
    <dgm:pt modelId="{51C18AEB-A619-403D-8C6F-9C3AB5CE5660}" type="pres">
      <dgm:prSet presAssocID="{68D9EA19-7FE3-4BFD-8453-16896AB286D4}" presName="linH" presStyleCnt="0"/>
      <dgm:spPr/>
    </dgm:pt>
    <dgm:pt modelId="{3CF0004A-4EF5-4B2B-8042-802DB943DF80}" type="pres">
      <dgm:prSet presAssocID="{68D9EA19-7FE3-4BFD-8453-16896AB286D4}" presName="padding1" presStyleCnt="0"/>
      <dgm:spPr/>
    </dgm:pt>
    <dgm:pt modelId="{D10A73D8-D6A9-407B-A977-20341A488D44}" type="pres">
      <dgm:prSet presAssocID="{ADEA586E-B954-48E9-B15E-2546F2A93B00}" presName="linV" presStyleCnt="0"/>
      <dgm:spPr/>
    </dgm:pt>
    <dgm:pt modelId="{94CEE20B-11E0-4E2B-9373-8FFCEF1BF153}" type="pres">
      <dgm:prSet presAssocID="{ADEA586E-B954-48E9-B15E-2546F2A93B00}" presName="spVertical1" presStyleCnt="0"/>
      <dgm:spPr/>
    </dgm:pt>
    <dgm:pt modelId="{BFE84BBF-36EB-45DE-9E0E-6EBA77A91BEA}" type="pres">
      <dgm:prSet presAssocID="{ADEA586E-B954-48E9-B15E-2546F2A93B00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89B70CC-4AF5-4F36-BF0F-18650C0169D9}" type="pres">
      <dgm:prSet presAssocID="{ADEA586E-B954-48E9-B15E-2546F2A93B00}" presName="spVertical2" presStyleCnt="0"/>
      <dgm:spPr/>
    </dgm:pt>
    <dgm:pt modelId="{994325A1-E9C6-49AE-A5BF-F7157BFF7EF9}" type="pres">
      <dgm:prSet presAssocID="{ADEA586E-B954-48E9-B15E-2546F2A93B00}" presName="spVertical3" presStyleCnt="0"/>
      <dgm:spPr/>
    </dgm:pt>
    <dgm:pt modelId="{BD8115C7-951B-4770-9501-F1C3DD803457}" type="pres">
      <dgm:prSet presAssocID="{094AB5AF-6A1C-4772-814C-86B3ACBF20F8}" presName="space" presStyleCnt="0"/>
      <dgm:spPr/>
    </dgm:pt>
    <dgm:pt modelId="{F0F1309E-45C4-4DCF-8BCD-A524EBB61A59}" type="pres">
      <dgm:prSet presAssocID="{18573F0B-E948-45AA-8A7C-A25B59586519}" presName="linV" presStyleCnt="0"/>
      <dgm:spPr/>
    </dgm:pt>
    <dgm:pt modelId="{93BBE18F-B64B-4449-8A22-B54588DB8D82}" type="pres">
      <dgm:prSet presAssocID="{18573F0B-E948-45AA-8A7C-A25B59586519}" presName="spVertical1" presStyleCnt="0"/>
      <dgm:spPr/>
    </dgm:pt>
    <dgm:pt modelId="{32AAB78C-996A-487A-9246-614ED19417CD}" type="pres">
      <dgm:prSet presAssocID="{18573F0B-E948-45AA-8A7C-A25B59586519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6EC65EC-6C02-4285-9064-3BA594B8A0BB}" type="pres">
      <dgm:prSet presAssocID="{18573F0B-E948-45AA-8A7C-A25B59586519}" presName="spVertical2" presStyleCnt="0"/>
      <dgm:spPr/>
    </dgm:pt>
    <dgm:pt modelId="{E1E82994-49B8-4B89-B733-44FE7DCF63DA}" type="pres">
      <dgm:prSet presAssocID="{18573F0B-E948-45AA-8A7C-A25B59586519}" presName="spVertical3" presStyleCnt="0"/>
      <dgm:spPr/>
    </dgm:pt>
    <dgm:pt modelId="{7A97AC06-8F3A-4957-A17B-26C14724C8A2}" type="pres">
      <dgm:prSet presAssocID="{EF8E8669-C598-4648-8AF8-42F973F644F9}" presName="space" presStyleCnt="0"/>
      <dgm:spPr/>
    </dgm:pt>
    <dgm:pt modelId="{2E5DF596-D9A9-4540-9014-46F06336E4BE}" type="pres">
      <dgm:prSet presAssocID="{B6A8C4E9-3F56-4922-8B3F-CC34BFD35EF4}" presName="linV" presStyleCnt="0"/>
      <dgm:spPr/>
    </dgm:pt>
    <dgm:pt modelId="{F3488B62-A36D-49F5-88AF-F4DB73B93E45}" type="pres">
      <dgm:prSet presAssocID="{B6A8C4E9-3F56-4922-8B3F-CC34BFD35EF4}" presName="spVertical1" presStyleCnt="0"/>
      <dgm:spPr/>
    </dgm:pt>
    <dgm:pt modelId="{46A17468-A701-4D60-BE68-DFF7E6F1734D}" type="pres">
      <dgm:prSet presAssocID="{B6A8C4E9-3F56-4922-8B3F-CC34BFD35EF4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2EA3D19-A254-4752-AC23-DAB1BB2C9878}" type="pres">
      <dgm:prSet presAssocID="{B6A8C4E9-3F56-4922-8B3F-CC34BFD35EF4}" presName="spVertical2" presStyleCnt="0"/>
      <dgm:spPr/>
    </dgm:pt>
    <dgm:pt modelId="{BEF48255-443F-4233-ABBA-D37CED8BE231}" type="pres">
      <dgm:prSet presAssocID="{B6A8C4E9-3F56-4922-8B3F-CC34BFD35EF4}" presName="spVertical3" presStyleCnt="0"/>
      <dgm:spPr/>
    </dgm:pt>
    <dgm:pt modelId="{85891FAB-CB40-4E8D-AAC8-5252B21DF28A}" type="pres">
      <dgm:prSet presAssocID="{68D9EA19-7FE3-4BFD-8453-16896AB286D4}" presName="padding2" presStyleCnt="0"/>
      <dgm:spPr/>
    </dgm:pt>
    <dgm:pt modelId="{221F0475-CBF1-4396-A3E0-00FB7DB1F60F}" type="pres">
      <dgm:prSet presAssocID="{68D9EA19-7FE3-4BFD-8453-16896AB286D4}" presName="negArrow" presStyleCnt="0"/>
      <dgm:spPr/>
    </dgm:pt>
    <dgm:pt modelId="{344B3336-4CC3-4F44-9F6F-F605AB2A0FAE}" type="pres">
      <dgm:prSet presAssocID="{68D9EA19-7FE3-4BFD-8453-16896AB286D4}" presName="backgroundArrow" presStyleLbl="node1" presStyleIdx="0" presStyleCnt="1"/>
      <dgm:spPr/>
    </dgm:pt>
  </dgm:ptLst>
  <dgm:cxnLst>
    <dgm:cxn modelId="{AFDEB236-F20D-46EB-9BCB-8F6BCA53161D}" type="presOf" srcId="{18573F0B-E948-45AA-8A7C-A25B59586519}" destId="{32AAB78C-996A-487A-9246-614ED19417CD}" srcOrd="0" destOrd="0" presId="urn:microsoft.com/office/officeart/2005/8/layout/hProcess3"/>
    <dgm:cxn modelId="{D52D0B65-980F-4F85-A981-B978A9EF42EC}" srcId="{68D9EA19-7FE3-4BFD-8453-16896AB286D4}" destId="{ADEA586E-B954-48E9-B15E-2546F2A93B00}" srcOrd="0" destOrd="0" parTransId="{38D5C590-4676-41D9-A341-F089FD27F226}" sibTransId="{094AB5AF-6A1C-4772-814C-86B3ACBF20F8}"/>
    <dgm:cxn modelId="{C804378F-5B2B-4BD1-81DB-C95FD76B11FE}" type="presOf" srcId="{B6A8C4E9-3F56-4922-8B3F-CC34BFD35EF4}" destId="{46A17468-A701-4D60-BE68-DFF7E6F1734D}" srcOrd="0" destOrd="0" presId="urn:microsoft.com/office/officeart/2005/8/layout/hProcess3"/>
    <dgm:cxn modelId="{2E821598-FEBC-4373-9311-AF7CF20F1769}" srcId="{68D9EA19-7FE3-4BFD-8453-16896AB286D4}" destId="{B6A8C4E9-3F56-4922-8B3F-CC34BFD35EF4}" srcOrd="2" destOrd="0" parTransId="{9B2976BA-B95B-4A31-99E7-F1D8226B40FB}" sibTransId="{F7821061-E921-46B5-B7C2-F50C95806910}"/>
    <dgm:cxn modelId="{6C8B05A6-74DB-4891-B5A7-40E04FBAF2E7}" type="presOf" srcId="{ADEA586E-B954-48E9-B15E-2546F2A93B00}" destId="{BFE84BBF-36EB-45DE-9E0E-6EBA77A91BEA}" srcOrd="0" destOrd="0" presId="urn:microsoft.com/office/officeart/2005/8/layout/hProcess3"/>
    <dgm:cxn modelId="{823CE6B5-1F8A-4514-8500-0F91555B347A}" type="presOf" srcId="{68D9EA19-7FE3-4BFD-8453-16896AB286D4}" destId="{57FF946D-6546-4798-8465-4AEB8F810A04}" srcOrd="0" destOrd="0" presId="urn:microsoft.com/office/officeart/2005/8/layout/hProcess3"/>
    <dgm:cxn modelId="{B7947ACF-94AB-4D9F-A4C6-448D72F0A9E0}" srcId="{68D9EA19-7FE3-4BFD-8453-16896AB286D4}" destId="{18573F0B-E948-45AA-8A7C-A25B59586519}" srcOrd="1" destOrd="0" parTransId="{1BCCF48B-6609-41B9-A192-05FFF8186FAA}" sibTransId="{EF8E8669-C598-4648-8AF8-42F973F644F9}"/>
    <dgm:cxn modelId="{C6534AF8-031A-4AA8-95F3-2B8FE4912248}" type="presParOf" srcId="{57FF946D-6546-4798-8465-4AEB8F810A04}" destId="{4983BAB8-6B7B-4AED-BFC3-A7BB2A3AA7C6}" srcOrd="0" destOrd="0" presId="urn:microsoft.com/office/officeart/2005/8/layout/hProcess3"/>
    <dgm:cxn modelId="{047245F1-EC18-4D3E-98E0-072DE494BE03}" type="presParOf" srcId="{57FF946D-6546-4798-8465-4AEB8F810A04}" destId="{51C18AEB-A619-403D-8C6F-9C3AB5CE5660}" srcOrd="1" destOrd="0" presId="urn:microsoft.com/office/officeart/2005/8/layout/hProcess3"/>
    <dgm:cxn modelId="{0A46F2CC-2FB5-47C1-8014-10E8448BC873}" type="presParOf" srcId="{51C18AEB-A619-403D-8C6F-9C3AB5CE5660}" destId="{3CF0004A-4EF5-4B2B-8042-802DB943DF80}" srcOrd="0" destOrd="0" presId="urn:microsoft.com/office/officeart/2005/8/layout/hProcess3"/>
    <dgm:cxn modelId="{FF430A18-16D5-4938-8B8E-6605CAF67B6E}" type="presParOf" srcId="{51C18AEB-A619-403D-8C6F-9C3AB5CE5660}" destId="{D10A73D8-D6A9-407B-A977-20341A488D44}" srcOrd="1" destOrd="0" presId="urn:microsoft.com/office/officeart/2005/8/layout/hProcess3"/>
    <dgm:cxn modelId="{2DFE6880-B69E-4BE1-BEF7-54C02A2AD4E7}" type="presParOf" srcId="{D10A73D8-D6A9-407B-A977-20341A488D44}" destId="{94CEE20B-11E0-4E2B-9373-8FFCEF1BF153}" srcOrd="0" destOrd="0" presId="urn:microsoft.com/office/officeart/2005/8/layout/hProcess3"/>
    <dgm:cxn modelId="{5F2AB064-9A03-41CB-A316-37AEC95A77FC}" type="presParOf" srcId="{D10A73D8-D6A9-407B-A977-20341A488D44}" destId="{BFE84BBF-36EB-45DE-9E0E-6EBA77A91BEA}" srcOrd="1" destOrd="0" presId="urn:microsoft.com/office/officeart/2005/8/layout/hProcess3"/>
    <dgm:cxn modelId="{657A86C1-8FC7-4C1B-BC2D-8D3BA0A10EDA}" type="presParOf" srcId="{D10A73D8-D6A9-407B-A977-20341A488D44}" destId="{089B70CC-4AF5-4F36-BF0F-18650C0169D9}" srcOrd="2" destOrd="0" presId="urn:microsoft.com/office/officeart/2005/8/layout/hProcess3"/>
    <dgm:cxn modelId="{1A6700A3-37E2-44A1-B76C-5DB301C2545D}" type="presParOf" srcId="{D10A73D8-D6A9-407B-A977-20341A488D44}" destId="{994325A1-E9C6-49AE-A5BF-F7157BFF7EF9}" srcOrd="3" destOrd="0" presId="urn:microsoft.com/office/officeart/2005/8/layout/hProcess3"/>
    <dgm:cxn modelId="{576CACEC-31AB-461B-9894-C40CA432A885}" type="presParOf" srcId="{51C18AEB-A619-403D-8C6F-9C3AB5CE5660}" destId="{BD8115C7-951B-4770-9501-F1C3DD803457}" srcOrd="2" destOrd="0" presId="urn:microsoft.com/office/officeart/2005/8/layout/hProcess3"/>
    <dgm:cxn modelId="{0940E0D5-7F8C-4B85-BEAE-BB7AB287227C}" type="presParOf" srcId="{51C18AEB-A619-403D-8C6F-9C3AB5CE5660}" destId="{F0F1309E-45C4-4DCF-8BCD-A524EBB61A59}" srcOrd="3" destOrd="0" presId="urn:microsoft.com/office/officeart/2005/8/layout/hProcess3"/>
    <dgm:cxn modelId="{F7875D35-B480-4610-8F06-35A6E66C0DDC}" type="presParOf" srcId="{F0F1309E-45C4-4DCF-8BCD-A524EBB61A59}" destId="{93BBE18F-B64B-4449-8A22-B54588DB8D82}" srcOrd="0" destOrd="0" presId="urn:microsoft.com/office/officeart/2005/8/layout/hProcess3"/>
    <dgm:cxn modelId="{64991021-5CB3-41A7-AA6B-D99A3064B1E4}" type="presParOf" srcId="{F0F1309E-45C4-4DCF-8BCD-A524EBB61A59}" destId="{32AAB78C-996A-487A-9246-614ED19417CD}" srcOrd="1" destOrd="0" presId="urn:microsoft.com/office/officeart/2005/8/layout/hProcess3"/>
    <dgm:cxn modelId="{4080BCBC-A8ED-4602-8B17-4B958CC1632D}" type="presParOf" srcId="{F0F1309E-45C4-4DCF-8BCD-A524EBB61A59}" destId="{06EC65EC-6C02-4285-9064-3BA594B8A0BB}" srcOrd="2" destOrd="0" presId="urn:microsoft.com/office/officeart/2005/8/layout/hProcess3"/>
    <dgm:cxn modelId="{95754BC2-9C4B-4D9F-AFEC-2B55765953AF}" type="presParOf" srcId="{F0F1309E-45C4-4DCF-8BCD-A524EBB61A59}" destId="{E1E82994-49B8-4B89-B733-44FE7DCF63DA}" srcOrd="3" destOrd="0" presId="urn:microsoft.com/office/officeart/2005/8/layout/hProcess3"/>
    <dgm:cxn modelId="{5A8851E0-80EF-4387-8843-BA535CCB5C44}" type="presParOf" srcId="{51C18AEB-A619-403D-8C6F-9C3AB5CE5660}" destId="{7A97AC06-8F3A-4957-A17B-26C14724C8A2}" srcOrd="4" destOrd="0" presId="urn:microsoft.com/office/officeart/2005/8/layout/hProcess3"/>
    <dgm:cxn modelId="{E6643FD5-6169-47F8-873D-11C364CF0F33}" type="presParOf" srcId="{51C18AEB-A619-403D-8C6F-9C3AB5CE5660}" destId="{2E5DF596-D9A9-4540-9014-46F06336E4BE}" srcOrd="5" destOrd="0" presId="urn:microsoft.com/office/officeart/2005/8/layout/hProcess3"/>
    <dgm:cxn modelId="{B5ABD37F-9D86-4001-A74C-BDEFB6DE63EF}" type="presParOf" srcId="{2E5DF596-D9A9-4540-9014-46F06336E4BE}" destId="{F3488B62-A36D-49F5-88AF-F4DB73B93E45}" srcOrd="0" destOrd="0" presId="urn:microsoft.com/office/officeart/2005/8/layout/hProcess3"/>
    <dgm:cxn modelId="{C9218DCF-33EC-49E9-A77A-2F1B035A2F20}" type="presParOf" srcId="{2E5DF596-D9A9-4540-9014-46F06336E4BE}" destId="{46A17468-A701-4D60-BE68-DFF7E6F1734D}" srcOrd="1" destOrd="0" presId="urn:microsoft.com/office/officeart/2005/8/layout/hProcess3"/>
    <dgm:cxn modelId="{ECC14D14-4080-4C0D-918B-38A3F1C11F3C}" type="presParOf" srcId="{2E5DF596-D9A9-4540-9014-46F06336E4BE}" destId="{22EA3D19-A254-4752-AC23-DAB1BB2C9878}" srcOrd="2" destOrd="0" presId="urn:microsoft.com/office/officeart/2005/8/layout/hProcess3"/>
    <dgm:cxn modelId="{32F2338A-5F88-4499-8EF4-6D263AE7EDCA}" type="presParOf" srcId="{2E5DF596-D9A9-4540-9014-46F06336E4BE}" destId="{BEF48255-443F-4233-ABBA-D37CED8BE231}" srcOrd="3" destOrd="0" presId="urn:microsoft.com/office/officeart/2005/8/layout/hProcess3"/>
    <dgm:cxn modelId="{34F43335-B186-4663-B736-9BBAB847B3BA}" type="presParOf" srcId="{51C18AEB-A619-403D-8C6F-9C3AB5CE5660}" destId="{85891FAB-CB40-4E8D-AAC8-5252B21DF28A}" srcOrd="6" destOrd="0" presId="urn:microsoft.com/office/officeart/2005/8/layout/hProcess3"/>
    <dgm:cxn modelId="{520CDECE-D459-4A31-90FA-4467FC7DEDFE}" type="presParOf" srcId="{51C18AEB-A619-403D-8C6F-9C3AB5CE5660}" destId="{221F0475-CBF1-4396-A3E0-00FB7DB1F60F}" srcOrd="7" destOrd="0" presId="urn:microsoft.com/office/officeart/2005/8/layout/hProcess3"/>
    <dgm:cxn modelId="{DA10810E-F291-492F-BBCF-B42E6ACF2CB3}" type="presParOf" srcId="{51C18AEB-A619-403D-8C6F-9C3AB5CE5660}" destId="{344B3336-4CC3-4F44-9F6F-F605AB2A0FAE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E078BB-F66F-4037-99A3-C4374FC529D8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A608669-5C25-4528-B1CC-6E3E821B685F}">
      <dgm:prSet phldrT="[텍스트]"/>
      <dgm:spPr/>
      <dgm:t>
        <a:bodyPr/>
        <a:lstStyle/>
        <a:p>
          <a:pPr latinLnBrk="1"/>
          <a:r>
            <a:rPr lang="en-US" altLang="ko-KR" dirty="0"/>
            <a:t>Window Manger &amp; View System</a:t>
          </a:r>
          <a:endParaRPr lang="ko-KR" altLang="en-US" dirty="0"/>
        </a:p>
      </dgm:t>
    </dgm:pt>
    <dgm:pt modelId="{10BBC20E-A6F5-47F5-95E4-4317A2FB54D7}" type="parTrans" cxnId="{816912C1-48AC-4FF9-B645-9C6C4F442AD1}">
      <dgm:prSet/>
      <dgm:spPr/>
      <dgm:t>
        <a:bodyPr/>
        <a:lstStyle/>
        <a:p>
          <a:pPr latinLnBrk="1"/>
          <a:endParaRPr lang="ko-KR" altLang="en-US"/>
        </a:p>
      </dgm:t>
    </dgm:pt>
    <dgm:pt modelId="{E8A3680B-AE7D-4B25-B047-2F037BAA26A7}" type="sibTrans" cxnId="{816912C1-48AC-4FF9-B645-9C6C4F442AD1}">
      <dgm:prSet/>
      <dgm:spPr/>
      <dgm:t>
        <a:bodyPr/>
        <a:lstStyle/>
        <a:p>
          <a:pPr latinLnBrk="1"/>
          <a:endParaRPr lang="ko-KR" altLang="en-US"/>
        </a:p>
      </dgm:t>
    </dgm:pt>
    <dgm:pt modelId="{D120F583-5359-4B4C-9A14-18E6AD01B476}">
      <dgm:prSet phldrT="[텍스트]"/>
      <dgm:spPr/>
      <dgm:t>
        <a:bodyPr/>
        <a:lstStyle/>
        <a:p>
          <a:pPr latinLnBrk="1"/>
          <a:r>
            <a:rPr lang="en-US" altLang="ko-KR" dirty="0" err="1"/>
            <a:t>Telescopint</a:t>
          </a:r>
          <a:r>
            <a:rPr lang="en-US" altLang="ko-KR" dirty="0"/>
            <a:t> pattern</a:t>
          </a:r>
          <a:endParaRPr lang="ko-KR" altLang="en-US" dirty="0"/>
        </a:p>
      </dgm:t>
    </dgm:pt>
    <dgm:pt modelId="{9FCD9675-7F64-45DB-88AA-2B6EE7B0D03A}" type="parTrans" cxnId="{19A2F49A-89F3-4EFB-8C68-D276BC3F5530}">
      <dgm:prSet/>
      <dgm:spPr/>
      <dgm:t>
        <a:bodyPr/>
        <a:lstStyle/>
        <a:p>
          <a:pPr latinLnBrk="1"/>
          <a:endParaRPr lang="ko-KR" altLang="en-US"/>
        </a:p>
      </dgm:t>
    </dgm:pt>
    <dgm:pt modelId="{28547E98-B1F0-470C-B360-634E1FA58478}" type="sibTrans" cxnId="{19A2F49A-89F3-4EFB-8C68-D276BC3F5530}">
      <dgm:prSet/>
      <dgm:spPr/>
      <dgm:t>
        <a:bodyPr/>
        <a:lstStyle/>
        <a:p>
          <a:pPr latinLnBrk="1"/>
          <a:endParaRPr lang="ko-KR" altLang="en-US"/>
        </a:p>
      </dgm:t>
    </dgm:pt>
    <dgm:pt modelId="{7E3EE329-5688-4050-B156-2679F1B77FE7}">
      <dgm:prSet phldrT="[텍스트]"/>
      <dgm:spPr/>
      <dgm:t>
        <a:bodyPr/>
        <a:lstStyle/>
        <a:p>
          <a:pPr latinLnBrk="1"/>
          <a:r>
            <a:rPr lang="en-US" altLang="ko-KR" dirty="0"/>
            <a:t>Builder pattern</a:t>
          </a:r>
          <a:endParaRPr lang="ko-KR" altLang="en-US" dirty="0"/>
        </a:p>
      </dgm:t>
    </dgm:pt>
    <dgm:pt modelId="{3196CC30-7D2A-4E2A-AA7D-09928BC432F7}" type="parTrans" cxnId="{8F84D016-30E9-4F8C-BFF8-2FF10972E585}">
      <dgm:prSet/>
      <dgm:spPr/>
      <dgm:t>
        <a:bodyPr/>
        <a:lstStyle/>
        <a:p>
          <a:pPr latinLnBrk="1"/>
          <a:endParaRPr lang="ko-KR" altLang="en-US"/>
        </a:p>
      </dgm:t>
    </dgm:pt>
    <dgm:pt modelId="{B0A089AF-920E-4BAB-94BE-75A61A9F8285}" type="sibTrans" cxnId="{8F84D016-30E9-4F8C-BFF8-2FF10972E585}">
      <dgm:prSet/>
      <dgm:spPr/>
      <dgm:t>
        <a:bodyPr/>
        <a:lstStyle/>
        <a:p>
          <a:pPr latinLnBrk="1"/>
          <a:endParaRPr lang="ko-KR" altLang="en-US"/>
        </a:p>
      </dgm:t>
    </dgm:pt>
    <dgm:pt modelId="{90C12781-A2C6-4439-8B55-BA577151B4B5}">
      <dgm:prSet phldrT="[텍스트]"/>
      <dgm:spPr/>
      <dgm:t>
        <a:bodyPr/>
        <a:lstStyle/>
        <a:p>
          <a:pPr latinLnBrk="1"/>
          <a:r>
            <a:rPr lang="en-US" altLang="ko-KR" dirty="0"/>
            <a:t>Exception Handle</a:t>
          </a:r>
          <a:endParaRPr lang="ko-KR" altLang="en-US" dirty="0"/>
        </a:p>
      </dgm:t>
    </dgm:pt>
    <dgm:pt modelId="{1E2F6303-4C82-45E8-83A3-A99E19C5BA78}" type="parTrans" cxnId="{56971C53-786F-4FB5-8A9F-393B2FDFD29C}">
      <dgm:prSet/>
      <dgm:spPr/>
      <dgm:t>
        <a:bodyPr/>
        <a:lstStyle/>
        <a:p>
          <a:pPr latinLnBrk="1"/>
          <a:endParaRPr lang="ko-KR" altLang="en-US"/>
        </a:p>
      </dgm:t>
    </dgm:pt>
    <dgm:pt modelId="{B97263E4-3C4D-40E7-9EC4-D9682C6ADC91}" type="sibTrans" cxnId="{56971C53-786F-4FB5-8A9F-393B2FDFD29C}">
      <dgm:prSet/>
      <dgm:spPr/>
      <dgm:t>
        <a:bodyPr/>
        <a:lstStyle/>
        <a:p>
          <a:pPr latinLnBrk="1"/>
          <a:endParaRPr lang="ko-KR" altLang="en-US"/>
        </a:p>
      </dgm:t>
    </dgm:pt>
    <dgm:pt modelId="{5766FE73-D481-408A-8E79-CE48B365363D}">
      <dgm:prSet phldrT="[텍스트]"/>
      <dgm:spPr/>
      <dgm:t>
        <a:bodyPr/>
        <a:lstStyle/>
        <a:p>
          <a:pPr latinLnBrk="1"/>
          <a:r>
            <a:rPr lang="en-US" altLang="ko-KR" dirty="0"/>
            <a:t>Try &amp; catch</a:t>
          </a:r>
          <a:endParaRPr lang="ko-KR" altLang="en-US" dirty="0"/>
        </a:p>
      </dgm:t>
    </dgm:pt>
    <dgm:pt modelId="{1BFA159A-7FB4-483E-8113-D5D329A3F1D0}" type="parTrans" cxnId="{0F5D16A8-D1DB-4967-8121-AB079204AA65}">
      <dgm:prSet/>
      <dgm:spPr/>
      <dgm:t>
        <a:bodyPr/>
        <a:lstStyle/>
        <a:p>
          <a:pPr latinLnBrk="1"/>
          <a:endParaRPr lang="ko-KR" altLang="en-US"/>
        </a:p>
      </dgm:t>
    </dgm:pt>
    <dgm:pt modelId="{5F2B4B76-0657-4DCE-9E5D-7E76BEEECF4B}" type="sibTrans" cxnId="{0F5D16A8-D1DB-4967-8121-AB079204AA65}">
      <dgm:prSet/>
      <dgm:spPr/>
      <dgm:t>
        <a:bodyPr/>
        <a:lstStyle/>
        <a:p>
          <a:pPr latinLnBrk="1"/>
          <a:endParaRPr lang="ko-KR" altLang="en-US"/>
        </a:p>
      </dgm:t>
    </dgm:pt>
    <dgm:pt modelId="{18F16E7C-4747-427B-9338-AE162346F5F0}">
      <dgm:prSet phldrT="[텍스트]"/>
      <dgm:spPr/>
      <dgm:t>
        <a:bodyPr/>
        <a:lstStyle/>
        <a:p>
          <a:pPr latinLnBrk="1"/>
          <a:r>
            <a:rPr lang="en-US" altLang="ko-KR" dirty="0" err="1"/>
            <a:t>DeadObjectException</a:t>
          </a:r>
          <a:r>
            <a:rPr lang="en-US" altLang="ko-KR" dirty="0"/>
            <a:t> in Android</a:t>
          </a:r>
          <a:endParaRPr lang="ko-KR" altLang="en-US" dirty="0"/>
        </a:p>
      </dgm:t>
    </dgm:pt>
    <dgm:pt modelId="{F8989838-99BC-48AF-8FC4-3BD212EF1E30}" type="parTrans" cxnId="{A0513FD5-574B-4F9D-9F60-F2D1F5C0CB76}">
      <dgm:prSet/>
      <dgm:spPr/>
      <dgm:t>
        <a:bodyPr/>
        <a:lstStyle/>
        <a:p>
          <a:pPr latinLnBrk="1"/>
          <a:endParaRPr lang="ko-KR" altLang="en-US"/>
        </a:p>
      </dgm:t>
    </dgm:pt>
    <dgm:pt modelId="{430102D4-D0EF-4F16-B3F2-FBBD7F4EC88F}" type="sibTrans" cxnId="{A0513FD5-574B-4F9D-9F60-F2D1F5C0CB76}">
      <dgm:prSet/>
      <dgm:spPr/>
      <dgm:t>
        <a:bodyPr/>
        <a:lstStyle/>
        <a:p>
          <a:pPr latinLnBrk="1"/>
          <a:endParaRPr lang="ko-KR" altLang="en-US"/>
        </a:p>
      </dgm:t>
    </dgm:pt>
    <dgm:pt modelId="{577D25CE-F812-47B2-8ED1-519FB45AF2E8}" type="pres">
      <dgm:prSet presAssocID="{67E078BB-F66F-4037-99A3-C4374FC529D8}" presName="Name0" presStyleCnt="0">
        <dgm:presLayoutVars>
          <dgm:dir/>
          <dgm:animLvl val="lvl"/>
          <dgm:resizeHandles/>
        </dgm:presLayoutVars>
      </dgm:prSet>
      <dgm:spPr/>
    </dgm:pt>
    <dgm:pt modelId="{E9324553-EA61-4C48-9192-0AF6E96F1E0D}" type="pres">
      <dgm:prSet presAssocID="{BA608669-5C25-4528-B1CC-6E3E821B685F}" presName="linNode" presStyleCnt="0"/>
      <dgm:spPr/>
    </dgm:pt>
    <dgm:pt modelId="{25067676-62A3-4F02-AAF1-173920E1E19F}" type="pres">
      <dgm:prSet presAssocID="{BA608669-5C25-4528-B1CC-6E3E821B685F}" presName="parentShp" presStyleLbl="node1" presStyleIdx="0" presStyleCnt="2">
        <dgm:presLayoutVars>
          <dgm:bulletEnabled val="1"/>
        </dgm:presLayoutVars>
      </dgm:prSet>
      <dgm:spPr/>
    </dgm:pt>
    <dgm:pt modelId="{CAFED695-1A11-4AAA-B4DB-739A8A404D9B}" type="pres">
      <dgm:prSet presAssocID="{BA608669-5C25-4528-B1CC-6E3E821B685F}" presName="childShp" presStyleLbl="bgAccFollowNode1" presStyleIdx="0" presStyleCnt="2">
        <dgm:presLayoutVars>
          <dgm:bulletEnabled val="1"/>
        </dgm:presLayoutVars>
      </dgm:prSet>
      <dgm:spPr/>
    </dgm:pt>
    <dgm:pt modelId="{2B71FD25-2F76-46B8-B31E-F1130B4324F3}" type="pres">
      <dgm:prSet presAssocID="{E8A3680B-AE7D-4B25-B047-2F037BAA26A7}" presName="spacing" presStyleCnt="0"/>
      <dgm:spPr/>
    </dgm:pt>
    <dgm:pt modelId="{4DB8C15B-89CA-4611-9059-250B8DFA678F}" type="pres">
      <dgm:prSet presAssocID="{90C12781-A2C6-4439-8B55-BA577151B4B5}" presName="linNode" presStyleCnt="0"/>
      <dgm:spPr/>
    </dgm:pt>
    <dgm:pt modelId="{F93D8B36-711D-480B-B65B-B2B143C06F94}" type="pres">
      <dgm:prSet presAssocID="{90C12781-A2C6-4439-8B55-BA577151B4B5}" presName="parentShp" presStyleLbl="node1" presStyleIdx="1" presStyleCnt="2">
        <dgm:presLayoutVars>
          <dgm:bulletEnabled val="1"/>
        </dgm:presLayoutVars>
      </dgm:prSet>
      <dgm:spPr/>
    </dgm:pt>
    <dgm:pt modelId="{4B6D7B8A-9FAF-42C6-8BE4-DD62DE5FF780}" type="pres">
      <dgm:prSet presAssocID="{90C12781-A2C6-4439-8B55-BA577151B4B5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87BF8F06-D180-4161-96BA-412D5161AFD9}" type="presOf" srcId="{18F16E7C-4747-427B-9338-AE162346F5F0}" destId="{4B6D7B8A-9FAF-42C6-8BE4-DD62DE5FF780}" srcOrd="0" destOrd="1" presId="urn:microsoft.com/office/officeart/2005/8/layout/vList6"/>
    <dgm:cxn modelId="{E065E20A-D224-4929-93E8-EBAE67109080}" type="presOf" srcId="{BA608669-5C25-4528-B1CC-6E3E821B685F}" destId="{25067676-62A3-4F02-AAF1-173920E1E19F}" srcOrd="0" destOrd="0" presId="urn:microsoft.com/office/officeart/2005/8/layout/vList6"/>
    <dgm:cxn modelId="{8F84D016-30E9-4F8C-BFF8-2FF10972E585}" srcId="{BA608669-5C25-4528-B1CC-6E3E821B685F}" destId="{7E3EE329-5688-4050-B156-2679F1B77FE7}" srcOrd="1" destOrd="0" parTransId="{3196CC30-7D2A-4E2A-AA7D-09928BC432F7}" sibTransId="{B0A089AF-920E-4BAB-94BE-75A61A9F8285}"/>
    <dgm:cxn modelId="{36F3FF3A-CEEB-47CB-9AE3-C669344F8CB1}" type="presOf" srcId="{7E3EE329-5688-4050-B156-2679F1B77FE7}" destId="{CAFED695-1A11-4AAA-B4DB-739A8A404D9B}" srcOrd="0" destOrd="1" presId="urn:microsoft.com/office/officeart/2005/8/layout/vList6"/>
    <dgm:cxn modelId="{1E3B944B-3C90-4615-AAC1-0495CBB9C724}" type="presOf" srcId="{90C12781-A2C6-4439-8B55-BA577151B4B5}" destId="{F93D8B36-711D-480B-B65B-B2B143C06F94}" srcOrd="0" destOrd="0" presId="urn:microsoft.com/office/officeart/2005/8/layout/vList6"/>
    <dgm:cxn modelId="{56971C53-786F-4FB5-8A9F-393B2FDFD29C}" srcId="{67E078BB-F66F-4037-99A3-C4374FC529D8}" destId="{90C12781-A2C6-4439-8B55-BA577151B4B5}" srcOrd="1" destOrd="0" parTransId="{1E2F6303-4C82-45E8-83A3-A99E19C5BA78}" sibTransId="{B97263E4-3C4D-40E7-9EC4-D9682C6ADC91}"/>
    <dgm:cxn modelId="{3AC2A27E-2A8B-4C2A-A85D-4C84E588179D}" type="presOf" srcId="{D120F583-5359-4B4C-9A14-18E6AD01B476}" destId="{CAFED695-1A11-4AAA-B4DB-739A8A404D9B}" srcOrd="0" destOrd="0" presId="urn:microsoft.com/office/officeart/2005/8/layout/vList6"/>
    <dgm:cxn modelId="{19A2F49A-89F3-4EFB-8C68-D276BC3F5530}" srcId="{BA608669-5C25-4528-B1CC-6E3E821B685F}" destId="{D120F583-5359-4B4C-9A14-18E6AD01B476}" srcOrd="0" destOrd="0" parTransId="{9FCD9675-7F64-45DB-88AA-2B6EE7B0D03A}" sibTransId="{28547E98-B1F0-470C-B360-634E1FA58478}"/>
    <dgm:cxn modelId="{0F5D16A8-D1DB-4967-8121-AB079204AA65}" srcId="{90C12781-A2C6-4439-8B55-BA577151B4B5}" destId="{5766FE73-D481-408A-8E79-CE48B365363D}" srcOrd="0" destOrd="0" parTransId="{1BFA159A-7FB4-483E-8113-D5D329A3F1D0}" sibTransId="{5F2B4B76-0657-4DCE-9E5D-7E76BEEECF4B}"/>
    <dgm:cxn modelId="{19F4ABB5-490C-4AED-B068-F1F9F2FEDF0E}" type="presOf" srcId="{67E078BB-F66F-4037-99A3-C4374FC529D8}" destId="{577D25CE-F812-47B2-8ED1-519FB45AF2E8}" srcOrd="0" destOrd="0" presId="urn:microsoft.com/office/officeart/2005/8/layout/vList6"/>
    <dgm:cxn modelId="{816912C1-48AC-4FF9-B645-9C6C4F442AD1}" srcId="{67E078BB-F66F-4037-99A3-C4374FC529D8}" destId="{BA608669-5C25-4528-B1CC-6E3E821B685F}" srcOrd="0" destOrd="0" parTransId="{10BBC20E-A6F5-47F5-95E4-4317A2FB54D7}" sibTransId="{E8A3680B-AE7D-4B25-B047-2F037BAA26A7}"/>
    <dgm:cxn modelId="{A0513FD5-574B-4F9D-9F60-F2D1F5C0CB76}" srcId="{90C12781-A2C6-4439-8B55-BA577151B4B5}" destId="{18F16E7C-4747-427B-9338-AE162346F5F0}" srcOrd="1" destOrd="0" parTransId="{F8989838-99BC-48AF-8FC4-3BD212EF1E30}" sibTransId="{430102D4-D0EF-4F16-B3F2-FBBD7F4EC88F}"/>
    <dgm:cxn modelId="{535ED2FA-9ABE-41F9-95F3-62ADE256D184}" type="presOf" srcId="{5766FE73-D481-408A-8E79-CE48B365363D}" destId="{4B6D7B8A-9FAF-42C6-8BE4-DD62DE5FF780}" srcOrd="0" destOrd="0" presId="urn:microsoft.com/office/officeart/2005/8/layout/vList6"/>
    <dgm:cxn modelId="{A27FDC47-BC2B-4BA8-8088-F93EDF5F9CD6}" type="presParOf" srcId="{577D25CE-F812-47B2-8ED1-519FB45AF2E8}" destId="{E9324553-EA61-4C48-9192-0AF6E96F1E0D}" srcOrd="0" destOrd="0" presId="urn:microsoft.com/office/officeart/2005/8/layout/vList6"/>
    <dgm:cxn modelId="{5A27E248-A7A3-4ECA-83C7-26FED0477889}" type="presParOf" srcId="{E9324553-EA61-4C48-9192-0AF6E96F1E0D}" destId="{25067676-62A3-4F02-AAF1-173920E1E19F}" srcOrd="0" destOrd="0" presId="urn:microsoft.com/office/officeart/2005/8/layout/vList6"/>
    <dgm:cxn modelId="{8C900E40-9A9F-4EB4-87CA-51F526285FA4}" type="presParOf" srcId="{E9324553-EA61-4C48-9192-0AF6E96F1E0D}" destId="{CAFED695-1A11-4AAA-B4DB-739A8A404D9B}" srcOrd="1" destOrd="0" presId="urn:microsoft.com/office/officeart/2005/8/layout/vList6"/>
    <dgm:cxn modelId="{769ADF41-D1E5-49E5-9855-B3A5853939A7}" type="presParOf" srcId="{577D25CE-F812-47B2-8ED1-519FB45AF2E8}" destId="{2B71FD25-2F76-46B8-B31E-F1130B4324F3}" srcOrd="1" destOrd="0" presId="urn:microsoft.com/office/officeart/2005/8/layout/vList6"/>
    <dgm:cxn modelId="{696833AA-970E-453E-8B93-20BA5437209F}" type="presParOf" srcId="{577D25CE-F812-47B2-8ED1-519FB45AF2E8}" destId="{4DB8C15B-89CA-4611-9059-250B8DFA678F}" srcOrd="2" destOrd="0" presId="urn:microsoft.com/office/officeart/2005/8/layout/vList6"/>
    <dgm:cxn modelId="{6FEFC267-2CA5-4574-852B-042B601F8A5C}" type="presParOf" srcId="{4DB8C15B-89CA-4611-9059-250B8DFA678F}" destId="{F93D8B36-711D-480B-B65B-B2B143C06F94}" srcOrd="0" destOrd="0" presId="urn:microsoft.com/office/officeart/2005/8/layout/vList6"/>
    <dgm:cxn modelId="{5915617C-FA71-49F7-8AA3-FF8B92D74AB0}" type="presParOf" srcId="{4DB8C15B-89CA-4611-9059-250B8DFA678F}" destId="{4B6D7B8A-9FAF-42C6-8BE4-DD62DE5FF78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E078BB-F66F-4037-99A3-C4374FC529D8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A608669-5C25-4528-B1CC-6E3E821B685F}">
      <dgm:prSet phldrT="[텍스트]"/>
      <dgm:spPr/>
      <dgm:t>
        <a:bodyPr/>
        <a:lstStyle/>
        <a:p>
          <a:pPr latinLnBrk="1"/>
          <a:r>
            <a:rPr lang="en-US" altLang="ko-KR" dirty="0"/>
            <a:t>Window Manger &amp; View System</a:t>
          </a:r>
          <a:endParaRPr lang="ko-KR" altLang="en-US" dirty="0"/>
        </a:p>
      </dgm:t>
    </dgm:pt>
    <dgm:pt modelId="{10BBC20E-A6F5-47F5-95E4-4317A2FB54D7}" type="parTrans" cxnId="{816912C1-48AC-4FF9-B645-9C6C4F442AD1}">
      <dgm:prSet/>
      <dgm:spPr/>
      <dgm:t>
        <a:bodyPr/>
        <a:lstStyle/>
        <a:p>
          <a:pPr latinLnBrk="1"/>
          <a:endParaRPr lang="ko-KR" altLang="en-US"/>
        </a:p>
      </dgm:t>
    </dgm:pt>
    <dgm:pt modelId="{E8A3680B-AE7D-4B25-B047-2F037BAA26A7}" type="sibTrans" cxnId="{816912C1-48AC-4FF9-B645-9C6C4F442AD1}">
      <dgm:prSet/>
      <dgm:spPr/>
      <dgm:t>
        <a:bodyPr/>
        <a:lstStyle/>
        <a:p>
          <a:pPr latinLnBrk="1"/>
          <a:endParaRPr lang="ko-KR" altLang="en-US"/>
        </a:p>
      </dgm:t>
    </dgm:pt>
    <dgm:pt modelId="{D120F583-5359-4B4C-9A14-18E6AD01B476}">
      <dgm:prSet phldrT="[텍스트]"/>
      <dgm:spPr/>
      <dgm:t>
        <a:bodyPr/>
        <a:lstStyle/>
        <a:p>
          <a:pPr latinLnBrk="1"/>
          <a:r>
            <a:rPr lang="en-US" altLang="ko-KR" dirty="0" err="1"/>
            <a:t>Telescopint</a:t>
          </a:r>
          <a:r>
            <a:rPr lang="en-US" altLang="ko-KR" dirty="0"/>
            <a:t> pattern</a:t>
          </a:r>
          <a:endParaRPr lang="ko-KR" altLang="en-US" dirty="0"/>
        </a:p>
      </dgm:t>
    </dgm:pt>
    <dgm:pt modelId="{9FCD9675-7F64-45DB-88AA-2B6EE7B0D03A}" type="parTrans" cxnId="{19A2F49A-89F3-4EFB-8C68-D276BC3F5530}">
      <dgm:prSet/>
      <dgm:spPr/>
      <dgm:t>
        <a:bodyPr/>
        <a:lstStyle/>
        <a:p>
          <a:pPr latinLnBrk="1"/>
          <a:endParaRPr lang="ko-KR" altLang="en-US"/>
        </a:p>
      </dgm:t>
    </dgm:pt>
    <dgm:pt modelId="{28547E98-B1F0-470C-B360-634E1FA58478}" type="sibTrans" cxnId="{19A2F49A-89F3-4EFB-8C68-D276BC3F5530}">
      <dgm:prSet/>
      <dgm:spPr/>
      <dgm:t>
        <a:bodyPr/>
        <a:lstStyle/>
        <a:p>
          <a:pPr latinLnBrk="1"/>
          <a:endParaRPr lang="ko-KR" altLang="en-US"/>
        </a:p>
      </dgm:t>
    </dgm:pt>
    <dgm:pt modelId="{7E3EE329-5688-4050-B156-2679F1B77FE7}">
      <dgm:prSet phldrT="[텍스트]"/>
      <dgm:spPr/>
      <dgm:t>
        <a:bodyPr/>
        <a:lstStyle/>
        <a:p>
          <a:pPr latinLnBrk="1"/>
          <a:r>
            <a:rPr lang="en-US" altLang="ko-KR" dirty="0"/>
            <a:t>Builder pattern</a:t>
          </a:r>
          <a:endParaRPr lang="ko-KR" altLang="en-US" dirty="0"/>
        </a:p>
      </dgm:t>
    </dgm:pt>
    <dgm:pt modelId="{3196CC30-7D2A-4E2A-AA7D-09928BC432F7}" type="parTrans" cxnId="{8F84D016-30E9-4F8C-BFF8-2FF10972E585}">
      <dgm:prSet/>
      <dgm:spPr/>
      <dgm:t>
        <a:bodyPr/>
        <a:lstStyle/>
        <a:p>
          <a:pPr latinLnBrk="1"/>
          <a:endParaRPr lang="ko-KR" altLang="en-US"/>
        </a:p>
      </dgm:t>
    </dgm:pt>
    <dgm:pt modelId="{B0A089AF-920E-4BAB-94BE-75A61A9F8285}" type="sibTrans" cxnId="{8F84D016-30E9-4F8C-BFF8-2FF10972E585}">
      <dgm:prSet/>
      <dgm:spPr/>
      <dgm:t>
        <a:bodyPr/>
        <a:lstStyle/>
        <a:p>
          <a:pPr latinLnBrk="1"/>
          <a:endParaRPr lang="ko-KR" altLang="en-US"/>
        </a:p>
      </dgm:t>
    </dgm:pt>
    <dgm:pt modelId="{90C12781-A2C6-4439-8B55-BA577151B4B5}">
      <dgm:prSet phldrT="[텍스트]"/>
      <dgm:spPr/>
      <dgm:t>
        <a:bodyPr/>
        <a:lstStyle/>
        <a:p>
          <a:pPr latinLnBrk="1"/>
          <a:r>
            <a:rPr lang="en-US" altLang="ko-KR" dirty="0"/>
            <a:t>Exception Handle</a:t>
          </a:r>
          <a:endParaRPr lang="ko-KR" altLang="en-US" dirty="0"/>
        </a:p>
      </dgm:t>
    </dgm:pt>
    <dgm:pt modelId="{1E2F6303-4C82-45E8-83A3-A99E19C5BA78}" type="parTrans" cxnId="{56971C53-786F-4FB5-8A9F-393B2FDFD29C}">
      <dgm:prSet/>
      <dgm:spPr/>
      <dgm:t>
        <a:bodyPr/>
        <a:lstStyle/>
        <a:p>
          <a:pPr latinLnBrk="1"/>
          <a:endParaRPr lang="ko-KR" altLang="en-US"/>
        </a:p>
      </dgm:t>
    </dgm:pt>
    <dgm:pt modelId="{B97263E4-3C4D-40E7-9EC4-D9682C6ADC91}" type="sibTrans" cxnId="{56971C53-786F-4FB5-8A9F-393B2FDFD29C}">
      <dgm:prSet/>
      <dgm:spPr/>
      <dgm:t>
        <a:bodyPr/>
        <a:lstStyle/>
        <a:p>
          <a:pPr latinLnBrk="1"/>
          <a:endParaRPr lang="ko-KR" altLang="en-US"/>
        </a:p>
      </dgm:t>
    </dgm:pt>
    <dgm:pt modelId="{5766FE73-D481-408A-8E79-CE48B365363D}">
      <dgm:prSet phldrT="[텍스트]"/>
      <dgm:spPr/>
      <dgm:t>
        <a:bodyPr/>
        <a:lstStyle/>
        <a:p>
          <a:pPr latinLnBrk="1"/>
          <a:r>
            <a:rPr lang="en-US" altLang="ko-KR" dirty="0"/>
            <a:t>Try &amp; catch </a:t>
          </a:r>
          <a:r>
            <a:rPr lang="en-US" altLang="ko-KR" dirty="0">
              <a:sym typeface="Wingdings" panose="05000000000000000000" pitchFamily="2" charset="2"/>
            </a:rPr>
            <a:t> X</a:t>
          </a:r>
          <a:endParaRPr lang="ko-KR" altLang="en-US" dirty="0"/>
        </a:p>
      </dgm:t>
    </dgm:pt>
    <dgm:pt modelId="{1BFA159A-7FB4-483E-8113-D5D329A3F1D0}" type="parTrans" cxnId="{0F5D16A8-D1DB-4967-8121-AB079204AA65}">
      <dgm:prSet/>
      <dgm:spPr/>
      <dgm:t>
        <a:bodyPr/>
        <a:lstStyle/>
        <a:p>
          <a:pPr latinLnBrk="1"/>
          <a:endParaRPr lang="ko-KR" altLang="en-US"/>
        </a:p>
      </dgm:t>
    </dgm:pt>
    <dgm:pt modelId="{5F2B4B76-0657-4DCE-9E5D-7E76BEEECF4B}" type="sibTrans" cxnId="{0F5D16A8-D1DB-4967-8121-AB079204AA65}">
      <dgm:prSet/>
      <dgm:spPr/>
      <dgm:t>
        <a:bodyPr/>
        <a:lstStyle/>
        <a:p>
          <a:pPr latinLnBrk="1"/>
          <a:endParaRPr lang="ko-KR" altLang="en-US"/>
        </a:p>
      </dgm:t>
    </dgm:pt>
    <dgm:pt modelId="{62FD2591-CDF1-49DB-A99C-BB0F8999B27F}">
      <dgm:prSet phldrT="[텍스트]"/>
      <dgm:spPr/>
      <dgm:t>
        <a:bodyPr/>
        <a:lstStyle/>
        <a:p>
          <a:pPr latinLnBrk="1"/>
          <a:r>
            <a:rPr lang="en-US" altLang="ko-KR" dirty="0"/>
            <a:t>Other Java Framework</a:t>
          </a:r>
          <a:endParaRPr lang="ko-KR" altLang="en-US" dirty="0"/>
        </a:p>
      </dgm:t>
    </dgm:pt>
    <dgm:pt modelId="{B720650D-836C-4C88-9667-3E3121BF40AC}" type="parTrans" cxnId="{FFEB07F6-71A6-46E3-953F-ADC60A5CFE93}">
      <dgm:prSet/>
      <dgm:spPr/>
      <dgm:t>
        <a:bodyPr/>
        <a:lstStyle/>
        <a:p>
          <a:pPr latinLnBrk="1"/>
          <a:endParaRPr lang="ko-KR" altLang="en-US"/>
        </a:p>
      </dgm:t>
    </dgm:pt>
    <dgm:pt modelId="{B477E3E3-9370-4FFF-BC54-1A559A2D523B}" type="sibTrans" cxnId="{FFEB07F6-71A6-46E3-953F-ADC60A5CFE93}">
      <dgm:prSet/>
      <dgm:spPr/>
      <dgm:t>
        <a:bodyPr/>
        <a:lstStyle/>
        <a:p>
          <a:pPr latinLnBrk="1"/>
          <a:endParaRPr lang="ko-KR" altLang="en-US"/>
        </a:p>
      </dgm:t>
    </dgm:pt>
    <dgm:pt modelId="{3603FFB5-8687-4DF3-AB1C-D534D8D4DDF1}">
      <dgm:prSet phldrT="[텍스트]"/>
      <dgm:spPr/>
      <dgm:t>
        <a:bodyPr/>
        <a:lstStyle/>
        <a:p>
          <a:pPr latinLnBrk="1"/>
          <a:r>
            <a:rPr lang="ko-KR" altLang="en-US" dirty="0"/>
            <a:t>다른 개선점 변경</a:t>
          </a:r>
        </a:p>
      </dgm:t>
    </dgm:pt>
    <dgm:pt modelId="{4D4EA24A-0F08-46CE-8DAB-81C853F47577}" type="parTrans" cxnId="{3D66617F-C299-4939-8A8E-A3BB6519CE53}">
      <dgm:prSet/>
      <dgm:spPr/>
      <dgm:t>
        <a:bodyPr/>
        <a:lstStyle/>
        <a:p>
          <a:pPr latinLnBrk="1"/>
          <a:endParaRPr lang="ko-KR" altLang="en-US"/>
        </a:p>
      </dgm:t>
    </dgm:pt>
    <dgm:pt modelId="{BA1A698E-199B-453C-9B4A-5B334157E1F2}" type="sibTrans" cxnId="{3D66617F-C299-4939-8A8E-A3BB6519CE53}">
      <dgm:prSet/>
      <dgm:spPr/>
      <dgm:t>
        <a:bodyPr/>
        <a:lstStyle/>
        <a:p>
          <a:pPr latinLnBrk="1"/>
          <a:endParaRPr lang="ko-KR" altLang="en-US"/>
        </a:p>
      </dgm:t>
    </dgm:pt>
    <dgm:pt modelId="{577D25CE-F812-47B2-8ED1-519FB45AF2E8}" type="pres">
      <dgm:prSet presAssocID="{67E078BB-F66F-4037-99A3-C4374FC529D8}" presName="Name0" presStyleCnt="0">
        <dgm:presLayoutVars>
          <dgm:dir/>
          <dgm:animLvl val="lvl"/>
          <dgm:resizeHandles/>
        </dgm:presLayoutVars>
      </dgm:prSet>
      <dgm:spPr/>
    </dgm:pt>
    <dgm:pt modelId="{E9324553-EA61-4C48-9192-0AF6E96F1E0D}" type="pres">
      <dgm:prSet presAssocID="{BA608669-5C25-4528-B1CC-6E3E821B685F}" presName="linNode" presStyleCnt="0"/>
      <dgm:spPr/>
    </dgm:pt>
    <dgm:pt modelId="{25067676-62A3-4F02-AAF1-173920E1E19F}" type="pres">
      <dgm:prSet presAssocID="{BA608669-5C25-4528-B1CC-6E3E821B685F}" presName="parentShp" presStyleLbl="node1" presStyleIdx="0" presStyleCnt="2">
        <dgm:presLayoutVars>
          <dgm:bulletEnabled val="1"/>
        </dgm:presLayoutVars>
      </dgm:prSet>
      <dgm:spPr/>
    </dgm:pt>
    <dgm:pt modelId="{CAFED695-1A11-4AAA-B4DB-739A8A404D9B}" type="pres">
      <dgm:prSet presAssocID="{BA608669-5C25-4528-B1CC-6E3E821B685F}" presName="childShp" presStyleLbl="bgAccFollowNode1" presStyleIdx="0" presStyleCnt="2">
        <dgm:presLayoutVars>
          <dgm:bulletEnabled val="1"/>
        </dgm:presLayoutVars>
      </dgm:prSet>
      <dgm:spPr/>
    </dgm:pt>
    <dgm:pt modelId="{2B71FD25-2F76-46B8-B31E-F1130B4324F3}" type="pres">
      <dgm:prSet presAssocID="{E8A3680B-AE7D-4B25-B047-2F037BAA26A7}" presName="spacing" presStyleCnt="0"/>
      <dgm:spPr/>
    </dgm:pt>
    <dgm:pt modelId="{4DB8C15B-89CA-4611-9059-250B8DFA678F}" type="pres">
      <dgm:prSet presAssocID="{90C12781-A2C6-4439-8B55-BA577151B4B5}" presName="linNode" presStyleCnt="0"/>
      <dgm:spPr/>
    </dgm:pt>
    <dgm:pt modelId="{F93D8B36-711D-480B-B65B-B2B143C06F94}" type="pres">
      <dgm:prSet presAssocID="{90C12781-A2C6-4439-8B55-BA577151B4B5}" presName="parentShp" presStyleLbl="node1" presStyleIdx="1" presStyleCnt="2">
        <dgm:presLayoutVars>
          <dgm:bulletEnabled val="1"/>
        </dgm:presLayoutVars>
      </dgm:prSet>
      <dgm:spPr/>
    </dgm:pt>
    <dgm:pt modelId="{4B6D7B8A-9FAF-42C6-8BE4-DD62DE5FF780}" type="pres">
      <dgm:prSet presAssocID="{90C12781-A2C6-4439-8B55-BA577151B4B5}" presName="childShp" presStyleLbl="bgAccFollowNode1" presStyleIdx="1" presStyleCnt="2" custLinFactX="35161" custLinFactY="84729" custLinFactNeighborX="100000" custLinFactNeighborY="100000">
        <dgm:presLayoutVars>
          <dgm:bulletEnabled val="1"/>
        </dgm:presLayoutVars>
      </dgm:prSet>
      <dgm:spPr/>
    </dgm:pt>
  </dgm:ptLst>
  <dgm:cxnLst>
    <dgm:cxn modelId="{E065E20A-D224-4929-93E8-EBAE67109080}" type="presOf" srcId="{BA608669-5C25-4528-B1CC-6E3E821B685F}" destId="{25067676-62A3-4F02-AAF1-173920E1E19F}" srcOrd="0" destOrd="0" presId="urn:microsoft.com/office/officeart/2005/8/layout/vList6"/>
    <dgm:cxn modelId="{8F84D016-30E9-4F8C-BFF8-2FF10972E585}" srcId="{BA608669-5C25-4528-B1CC-6E3E821B685F}" destId="{7E3EE329-5688-4050-B156-2679F1B77FE7}" srcOrd="1" destOrd="0" parTransId="{3196CC30-7D2A-4E2A-AA7D-09928BC432F7}" sibTransId="{B0A089AF-920E-4BAB-94BE-75A61A9F8285}"/>
    <dgm:cxn modelId="{36F3FF3A-CEEB-47CB-9AE3-C669344F8CB1}" type="presOf" srcId="{7E3EE329-5688-4050-B156-2679F1B77FE7}" destId="{CAFED695-1A11-4AAA-B4DB-739A8A404D9B}" srcOrd="0" destOrd="1" presId="urn:microsoft.com/office/officeart/2005/8/layout/vList6"/>
    <dgm:cxn modelId="{1E3B944B-3C90-4615-AAC1-0495CBB9C724}" type="presOf" srcId="{90C12781-A2C6-4439-8B55-BA577151B4B5}" destId="{F93D8B36-711D-480B-B65B-B2B143C06F94}" srcOrd="0" destOrd="0" presId="urn:microsoft.com/office/officeart/2005/8/layout/vList6"/>
    <dgm:cxn modelId="{56971C53-786F-4FB5-8A9F-393B2FDFD29C}" srcId="{67E078BB-F66F-4037-99A3-C4374FC529D8}" destId="{90C12781-A2C6-4439-8B55-BA577151B4B5}" srcOrd="1" destOrd="0" parTransId="{1E2F6303-4C82-45E8-83A3-A99E19C5BA78}" sibTransId="{B97263E4-3C4D-40E7-9EC4-D9682C6ADC91}"/>
    <dgm:cxn modelId="{3AC2A27E-2A8B-4C2A-A85D-4C84E588179D}" type="presOf" srcId="{D120F583-5359-4B4C-9A14-18E6AD01B476}" destId="{CAFED695-1A11-4AAA-B4DB-739A8A404D9B}" srcOrd="0" destOrd="0" presId="urn:microsoft.com/office/officeart/2005/8/layout/vList6"/>
    <dgm:cxn modelId="{3D66617F-C299-4939-8A8E-A3BB6519CE53}" srcId="{90C12781-A2C6-4439-8B55-BA577151B4B5}" destId="{3603FFB5-8687-4DF3-AB1C-D534D8D4DDF1}" srcOrd="1" destOrd="0" parTransId="{4D4EA24A-0F08-46CE-8DAB-81C853F47577}" sibTransId="{BA1A698E-199B-453C-9B4A-5B334157E1F2}"/>
    <dgm:cxn modelId="{19A2F49A-89F3-4EFB-8C68-D276BC3F5530}" srcId="{BA608669-5C25-4528-B1CC-6E3E821B685F}" destId="{D120F583-5359-4B4C-9A14-18E6AD01B476}" srcOrd="0" destOrd="0" parTransId="{9FCD9675-7F64-45DB-88AA-2B6EE7B0D03A}" sibTransId="{28547E98-B1F0-470C-B360-634E1FA58478}"/>
    <dgm:cxn modelId="{0F5D16A8-D1DB-4967-8121-AB079204AA65}" srcId="{90C12781-A2C6-4439-8B55-BA577151B4B5}" destId="{5766FE73-D481-408A-8E79-CE48B365363D}" srcOrd="0" destOrd="0" parTransId="{1BFA159A-7FB4-483E-8113-D5D329A3F1D0}" sibTransId="{5F2B4B76-0657-4DCE-9E5D-7E76BEEECF4B}"/>
    <dgm:cxn modelId="{19F4ABB5-490C-4AED-B068-F1F9F2FEDF0E}" type="presOf" srcId="{67E078BB-F66F-4037-99A3-C4374FC529D8}" destId="{577D25CE-F812-47B2-8ED1-519FB45AF2E8}" srcOrd="0" destOrd="0" presId="urn:microsoft.com/office/officeart/2005/8/layout/vList6"/>
    <dgm:cxn modelId="{816912C1-48AC-4FF9-B645-9C6C4F442AD1}" srcId="{67E078BB-F66F-4037-99A3-C4374FC529D8}" destId="{BA608669-5C25-4528-B1CC-6E3E821B685F}" srcOrd="0" destOrd="0" parTransId="{10BBC20E-A6F5-47F5-95E4-4317A2FB54D7}" sibTransId="{E8A3680B-AE7D-4B25-B047-2F037BAA26A7}"/>
    <dgm:cxn modelId="{F6D9D6D0-F10C-4063-A3E1-0933DCEC9437}" type="presOf" srcId="{62FD2591-CDF1-49DB-A99C-BB0F8999B27F}" destId="{CAFED695-1A11-4AAA-B4DB-739A8A404D9B}" srcOrd="0" destOrd="2" presId="urn:microsoft.com/office/officeart/2005/8/layout/vList6"/>
    <dgm:cxn modelId="{4F551BD9-C534-4A34-BFEF-EA529CF5E228}" type="presOf" srcId="{3603FFB5-8687-4DF3-AB1C-D534D8D4DDF1}" destId="{4B6D7B8A-9FAF-42C6-8BE4-DD62DE5FF780}" srcOrd="0" destOrd="1" presId="urn:microsoft.com/office/officeart/2005/8/layout/vList6"/>
    <dgm:cxn modelId="{FFEB07F6-71A6-46E3-953F-ADC60A5CFE93}" srcId="{BA608669-5C25-4528-B1CC-6E3E821B685F}" destId="{62FD2591-CDF1-49DB-A99C-BB0F8999B27F}" srcOrd="2" destOrd="0" parTransId="{B720650D-836C-4C88-9667-3E3121BF40AC}" sibTransId="{B477E3E3-9370-4FFF-BC54-1A559A2D523B}"/>
    <dgm:cxn modelId="{535ED2FA-9ABE-41F9-95F3-62ADE256D184}" type="presOf" srcId="{5766FE73-D481-408A-8E79-CE48B365363D}" destId="{4B6D7B8A-9FAF-42C6-8BE4-DD62DE5FF780}" srcOrd="0" destOrd="0" presId="urn:microsoft.com/office/officeart/2005/8/layout/vList6"/>
    <dgm:cxn modelId="{A27FDC47-BC2B-4BA8-8088-F93EDF5F9CD6}" type="presParOf" srcId="{577D25CE-F812-47B2-8ED1-519FB45AF2E8}" destId="{E9324553-EA61-4C48-9192-0AF6E96F1E0D}" srcOrd="0" destOrd="0" presId="urn:microsoft.com/office/officeart/2005/8/layout/vList6"/>
    <dgm:cxn modelId="{5A27E248-A7A3-4ECA-83C7-26FED0477889}" type="presParOf" srcId="{E9324553-EA61-4C48-9192-0AF6E96F1E0D}" destId="{25067676-62A3-4F02-AAF1-173920E1E19F}" srcOrd="0" destOrd="0" presId="urn:microsoft.com/office/officeart/2005/8/layout/vList6"/>
    <dgm:cxn modelId="{8C900E40-9A9F-4EB4-87CA-51F526285FA4}" type="presParOf" srcId="{E9324553-EA61-4C48-9192-0AF6E96F1E0D}" destId="{CAFED695-1A11-4AAA-B4DB-739A8A404D9B}" srcOrd="1" destOrd="0" presId="urn:microsoft.com/office/officeart/2005/8/layout/vList6"/>
    <dgm:cxn modelId="{769ADF41-D1E5-49E5-9855-B3A5853939A7}" type="presParOf" srcId="{577D25CE-F812-47B2-8ED1-519FB45AF2E8}" destId="{2B71FD25-2F76-46B8-B31E-F1130B4324F3}" srcOrd="1" destOrd="0" presId="urn:microsoft.com/office/officeart/2005/8/layout/vList6"/>
    <dgm:cxn modelId="{696833AA-970E-453E-8B93-20BA5437209F}" type="presParOf" srcId="{577D25CE-F812-47B2-8ED1-519FB45AF2E8}" destId="{4DB8C15B-89CA-4611-9059-250B8DFA678F}" srcOrd="2" destOrd="0" presId="urn:microsoft.com/office/officeart/2005/8/layout/vList6"/>
    <dgm:cxn modelId="{6FEFC267-2CA5-4574-852B-042B601F8A5C}" type="presParOf" srcId="{4DB8C15B-89CA-4611-9059-250B8DFA678F}" destId="{F93D8B36-711D-480B-B65B-B2B143C06F94}" srcOrd="0" destOrd="0" presId="urn:microsoft.com/office/officeart/2005/8/layout/vList6"/>
    <dgm:cxn modelId="{5915617C-FA71-49F7-8AA3-FF8B92D74AB0}" type="presParOf" srcId="{4DB8C15B-89CA-4611-9059-250B8DFA678F}" destId="{4B6D7B8A-9FAF-42C6-8BE4-DD62DE5FF78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41E85B-4326-4317-BA35-08BB741234B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74DBC5C-B27F-4883-8AEE-BE8D320B2A2A}">
      <dgm:prSet phldrT="[텍스트]"/>
      <dgm:spPr/>
      <dgm:t>
        <a:bodyPr/>
        <a:lstStyle/>
        <a:p>
          <a:pPr latinLnBrk="1"/>
          <a:r>
            <a:rPr lang="ko-KR" altLang="en-US" dirty="0"/>
            <a:t>프레임워크 </a:t>
          </a:r>
          <a:br>
            <a:rPr lang="en-US" altLang="ko-KR" dirty="0"/>
          </a:br>
          <a:r>
            <a:rPr lang="ko-KR" altLang="en-US" dirty="0"/>
            <a:t>개선사항 추가 도출</a:t>
          </a:r>
        </a:p>
      </dgm:t>
    </dgm:pt>
    <dgm:pt modelId="{2FC20563-8D79-4313-B96A-8ED1DE55C563}" type="parTrans" cxnId="{2365F0EB-CB3D-4ED3-BD5E-7EFE17D3333D}">
      <dgm:prSet/>
      <dgm:spPr/>
      <dgm:t>
        <a:bodyPr/>
        <a:lstStyle/>
        <a:p>
          <a:pPr latinLnBrk="1"/>
          <a:endParaRPr lang="ko-KR" altLang="en-US"/>
        </a:p>
      </dgm:t>
    </dgm:pt>
    <dgm:pt modelId="{A66631CA-BDE8-4DE1-A33B-68547C08E71E}" type="sibTrans" cxnId="{2365F0EB-CB3D-4ED3-BD5E-7EFE17D3333D}">
      <dgm:prSet/>
      <dgm:spPr/>
      <dgm:t>
        <a:bodyPr/>
        <a:lstStyle/>
        <a:p>
          <a:pPr latinLnBrk="1"/>
          <a:endParaRPr lang="ko-KR" altLang="en-US"/>
        </a:p>
      </dgm:t>
    </dgm:pt>
    <dgm:pt modelId="{EB399CA7-F048-460F-96BE-CB26787DF676}">
      <dgm:prSet phldrT="[텍스트]"/>
      <dgm:spPr/>
      <dgm:t>
        <a:bodyPr/>
        <a:lstStyle/>
        <a:p>
          <a:pPr latinLnBrk="1"/>
          <a:r>
            <a:rPr lang="en-US" altLang="ko-KR" dirty="0" err="1"/>
            <a:t>WindowManger</a:t>
          </a:r>
          <a:endParaRPr lang="ko-KR" altLang="en-US" dirty="0"/>
        </a:p>
      </dgm:t>
    </dgm:pt>
    <dgm:pt modelId="{58271CDB-BBB3-418D-88F6-FF5DFF1B0AF5}" type="parTrans" cxnId="{D541BFDC-5164-4D5D-A796-DCAB9D57960A}">
      <dgm:prSet/>
      <dgm:spPr/>
      <dgm:t>
        <a:bodyPr/>
        <a:lstStyle/>
        <a:p>
          <a:pPr latinLnBrk="1"/>
          <a:endParaRPr lang="ko-KR" altLang="en-US"/>
        </a:p>
      </dgm:t>
    </dgm:pt>
    <dgm:pt modelId="{A3D4A369-8CB2-4BC9-B2B7-3E3F61228E70}" type="sibTrans" cxnId="{D541BFDC-5164-4D5D-A796-DCAB9D57960A}">
      <dgm:prSet/>
      <dgm:spPr/>
      <dgm:t>
        <a:bodyPr/>
        <a:lstStyle/>
        <a:p>
          <a:pPr latinLnBrk="1"/>
          <a:endParaRPr lang="ko-KR" altLang="en-US"/>
        </a:p>
      </dgm:t>
    </dgm:pt>
    <dgm:pt modelId="{04FF183A-729D-4EB6-8201-49ECDEB767DB}">
      <dgm:prSet phldrT="[텍스트]"/>
      <dgm:spPr/>
      <dgm:t>
        <a:bodyPr/>
        <a:lstStyle/>
        <a:p>
          <a:pPr latinLnBrk="1"/>
          <a:r>
            <a:rPr lang="en-US" altLang="ko-KR" dirty="0"/>
            <a:t>Other java level manger</a:t>
          </a:r>
          <a:endParaRPr lang="ko-KR" altLang="en-US" dirty="0"/>
        </a:p>
      </dgm:t>
    </dgm:pt>
    <dgm:pt modelId="{C69DAC19-776C-4126-9149-9A87E6BAAF3E}" type="parTrans" cxnId="{728CB719-DD3D-40D5-8C8E-CF75C140859E}">
      <dgm:prSet/>
      <dgm:spPr/>
      <dgm:t>
        <a:bodyPr/>
        <a:lstStyle/>
        <a:p>
          <a:pPr latinLnBrk="1"/>
          <a:endParaRPr lang="ko-KR" altLang="en-US"/>
        </a:p>
      </dgm:t>
    </dgm:pt>
    <dgm:pt modelId="{D269ECB0-2A10-4B09-9744-CFC69F3B45F9}" type="sibTrans" cxnId="{728CB719-DD3D-40D5-8C8E-CF75C140859E}">
      <dgm:prSet/>
      <dgm:spPr/>
      <dgm:t>
        <a:bodyPr/>
        <a:lstStyle/>
        <a:p>
          <a:pPr latinLnBrk="1"/>
          <a:endParaRPr lang="ko-KR" altLang="en-US"/>
        </a:p>
      </dgm:t>
    </dgm:pt>
    <dgm:pt modelId="{9B45AAD9-2596-4FFF-AEAF-71728845174B}">
      <dgm:prSet phldrT="[텍스트]"/>
      <dgm:spPr/>
      <dgm:t>
        <a:bodyPr/>
        <a:lstStyle/>
        <a:p>
          <a:pPr latinLnBrk="1"/>
          <a:r>
            <a:rPr lang="ko-KR" altLang="en-US" dirty="0"/>
            <a:t>개선사항 수정 및 </a:t>
          </a:r>
          <a:r>
            <a:rPr lang="en-US" altLang="ko-KR" dirty="0"/>
            <a:t>AOSP </a:t>
          </a:r>
          <a:r>
            <a:rPr lang="ko-KR" altLang="en-US" dirty="0"/>
            <a:t>커스텀 빌드</a:t>
          </a:r>
        </a:p>
      </dgm:t>
    </dgm:pt>
    <dgm:pt modelId="{AC1F40B4-393F-41C6-ACBA-EFE73DD5A7A6}" type="parTrans" cxnId="{0ED44EAC-60E1-4DB8-A161-9B76DDF2E5F0}">
      <dgm:prSet/>
      <dgm:spPr/>
      <dgm:t>
        <a:bodyPr/>
        <a:lstStyle/>
        <a:p>
          <a:pPr latinLnBrk="1"/>
          <a:endParaRPr lang="ko-KR" altLang="en-US"/>
        </a:p>
      </dgm:t>
    </dgm:pt>
    <dgm:pt modelId="{EA8C2CB1-FB29-42E8-9A45-972F47B442E9}" type="sibTrans" cxnId="{0ED44EAC-60E1-4DB8-A161-9B76DDF2E5F0}">
      <dgm:prSet/>
      <dgm:spPr/>
      <dgm:t>
        <a:bodyPr/>
        <a:lstStyle/>
        <a:p>
          <a:pPr latinLnBrk="1"/>
          <a:endParaRPr lang="ko-KR" altLang="en-US"/>
        </a:p>
      </dgm:t>
    </dgm:pt>
    <dgm:pt modelId="{B0D43DD0-CD20-4BEB-AA28-15E9F7E8C9DA}">
      <dgm:prSet phldrT="[텍스트]"/>
      <dgm:spPr/>
      <dgm:t>
        <a:bodyPr/>
        <a:lstStyle/>
        <a:p>
          <a:pPr latinLnBrk="1"/>
          <a:r>
            <a:rPr lang="en-US" altLang="ko-KR" dirty="0"/>
            <a:t>Custom Rom, Firmware</a:t>
          </a:r>
          <a:endParaRPr lang="ko-KR" altLang="en-US" dirty="0"/>
        </a:p>
      </dgm:t>
    </dgm:pt>
    <dgm:pt modelId="{963C6390-A2B6-47DC-9969-D31500FF7B0D}" type="parTrans" cxnId="{F966EDA1-6A36-4FFB-AEA3-7608FEFE9288}">
      <dgm:prSet/>
      <dgm:spPr/>
      <dgm:t>
        <a:bodyPr/>
        <a:lstStyle/>
        <a:p>
          <a:pPr latinLnBrk="1"/>
          <a:endParaRPr lang="ko-KR" altLang="en-US"/>
        </a:p>
      </dgm:t>
    </dgm:pt>
    <dgm:pt modelId="{EC598A51-F015-45F3-A5C8-9E15173087FE}" type="sibTrans" cxnId="{F966EDA1-6A36-4FFB-AEA3-7608FEFE9288}">
      <dgm:prSet/>
      <dgm:spPr/>
      <dgm:t>
        <a:bodyPr/>
        <a:lstStyle/>
        <a:p>
          <a:pPr latinLnBrk="1"/>
          <a:endParaRPr lang="ko-KR" altLang="en-US"/>
        </a:p>
      </dgm:t>
    </dgm:pt>
    <dgm:pt modelId="{0911A36B-5FD6-4DAE-93B5-BBE66554B4D7}">
      <dgm:prSet phldrT="[텍스트]"/>
      <dgm:spPr/>
      <dgm:t>
        <a:bodyPr/>
        <a:lstStyle/>
        <a:p>
          <a:pPr latinLnBrk="1"/>
          <a:r>
            <a:rPr lang="en-US" altLang="ko-KR" dirty="0"/>
            <a:t>Testing app</a:t>
          </a:r>
          <a:endParaRPr lang="ko-KR" altLang="en-US" dirty="0"/>
        </a:p>
      </dgm:t>
    </dgm:pt>
    <dgm:pt modelId="{13347958-DAE4-467D-AEDD-61351F013A7F}" type="parTrans" cxnId="{278BDABA-A723-4CD0-BB05-09BB9B7C3297}">
      <dgm:prSet/>
      <dgm:spPr/>
      <dgm:t>
        <a:bodyPr/>
        <a:lstStyle/>
        <a:p>
          <a:pPr latinLnBrk="1"/>
          <a:endParaRPr lang="ko-KR" altLang="en-US"/>
        </a:p>
      </dgm:t>
    </dgm:pt>
    <dgm:pt modelId="{EF06F657-A812-497B-95FE-514FE0A13FD1}" type="sibTrans" cxnId="{278BDABA-A723-4CD0-BB05-09BB9B7C3297}">
      <dgm:prSet/>
      <dgm:spPr/>
      <dgm:t>
        <a:bodyPr/>
        <a:lstStyle/>
        <a:p>
          <a:pPr latinLnBrk="1"/>
          <a:endParaRPr lang="ko-KR" altLang="en-US"/>
        </a:p>
      </dgm:t>
    </dgm:pt>
    <dgm:pt modelId="{81422327-FD12-4818-8043-836AEE154CEB}">
      <dgm:prSet phldrT="[텍스트]"/>
      <dgm:spPr/>
      <dgm:t>
        <a:bodyPr/>
        <a:lstStyle/>
        <a:p>
          <a:pPr latinLnBrk="1"/>
          <a:r>
            <a:rPr lang="ko-KR" altLang="en-US" dirty="0"/>
            <a:t>수정 커스텀 빌드 </a:t>
          </a:r>
          <a:br>
            <a:rPr lang="en-US" altLang="ko-KR" dirty="0"/>
          </a:br>
          <a:r>
            <a:rPr lang="ko-KR" altLang="en-US" dirty="0"/>
            <a:t>테스트 및 </a:t>
          </a:r>
          <a:r>
            <a:rPr lang="en-US" altLang="ko-KR" dirty="0"/>
            <a:t>AOSP Commit</a:t>
          </a:r>
          <a:endParaRPr lang="ko-KR" altLang="en-US" dirty="0"/>
        </a:p>
      </dgm:t>
    </dgm:pt>
    <dgm:pt modelId="{2B3A25E9-BBF0-4C08-9F3C-937CEE1DC20F}" type="parTrans" cxnId="{4F50FE85-64E4-435C-84F9-6FF96CAD26BA}">
      <dgm:prSet/>
      <dgm:spPr/>
      <dgm:t>
        <a:bodyPr/>
        <a:lstStyle/>
        <a:p>
          <a:pPr latinLnBrk="1"/>
          <a:endParaRPr lang="ko-KR" altLang="en-US"/>
        </a:p>
      </dgm:t>
    </dgm:pt>
    <dgm:pt modelId="{03D4CCA3-2068-4FB7-B80E-A98CDCBD6A27}" type="sibTrans" cxnId="{4F50FE85-64E4-435C-84F9-6FF96CAD26BA}">
      <dgm:prSet/>
      <dgm:spPr/>
      <dgm:t>
        <a:bodyPr/>
        <a:lstStyle/>
        <a:p>
          <a:pPr latinLnBrk="1"/>
          <a:endParaRPr lang="ko-KR" altLang="en-US"/>
        </a:p>
      </dgm:t>
    </dgm:pt>
    <dgm:pt modelId="{F264EFF7-7875-4AB1-A70C-2E91B307AF2B}">
      <dgm:prSet phldrT="[텍스트]"/>
      <dgm:spPr/>
      <dgm:t>
        <a:bodyPr/>
        <a:lstStyle/>
        <a:p>
          <a:pPr latinLnBrk="1"/>
          <a:r>
            <a:rPr lang="en-US" altLang="ko-KR" dirty="0"/>
            <a:t>Performance analysis</a:t>
          </a:r>
          <a:endParaRPr lang="ko-KR" altLang="en-US" dirty="0"/>
        </a:p>
      </dgm:t>
    </dgm:pt>
    <dgm:pt modelId="{D314F255-27F7-44D5-B0DF-CB0E43E1D03A}" type="parTrans" cxnId="{F5AAFFB7-468E-47D4-A868-AC02A8E36A02}">
      <dgm:prSet/>
      <dgm:spPr/>
      <dgm:t>
        <a:bodyPr/>
        <a:lstStyle/>
        <a:p>
          <a:pPr latinLnBrk="1"/>
          <a:endParaRPr lang="ko-KR" altLang="en-US"/>
        </a:p>
      </dgm:t>
    </dgm:pt>
    <dgm:pt modelId="{1B896B5D-4A38-4104-87DC-9CA9BACF6061}" type="sibTrans" cxnId="{F5AAFFB7-468E-47D4-A868-AC02A8E36A02}">
      <dgm:prSet/>
      <dgm:spPr/>
      <dgm:t>
        <a:bodyPr/>
        <a:lstStyle/>
        <a:p>
          <a:pPr latinLnBrk="1"/>
          <a:endParaRPr lang="ko-KR" altLang="en-US"/>
        </a:p>
      </dgm:t>
    </dgm:pt>
    <dgm:pt modelId="{B6315228-9162-42AE-9080-9862EC70ACCA}">
      <dgm:prSet phldrT="[텍스트]"/>
      <dgm:spPr/>
      <dgm:t>
        <a:bodyPr/>
        <a:lstStyle/>
        <a:p>
          <a:pPr latinLnBrk="1"/>
          <a:r>
            <a:rPr lang="en-US" altLang="ko-KR" dirty="0"/>
            <a:t>AOSP </a:t>
          </a:r>
          <a:r>
            <a:rPr lang="en-US" altLang="ko-KR" dirty="0" err="1"/>
            <a:t>gerrit</a:t>
          </a:r>
          <a:r>
            <a:rPr lang="en-US" altLang="ko-KR" dirty="0"/>
            <a:t> commit</a:t>
          </a:r>
          <a:endParaRPr lang="ko-KR" altLang="en-US" dirty="0"/>
        </a:p>
      </dgm:t>
    </dgm:pt>
    <dgm:pt modelId="{601F6CFA-6DAB-4247-A233-25AD1FF7624B}" type="parTrans" cxnId="{C08CE1A2-514A-4D74-94FB-CE2BFC8D8F21}">
      <dgm:prSet/>
      <dgm:spPr/>
      <dgm:t>
        <a:bodyPr/>
        <a:lstStyle/>
        <a:p>
          <a:pPr latinLnBrk="1"/>
          <a:endParaRPr lang="ko-KR" altLang="en-US"/>
        </a:p>
      </dgm:t>
    </dgm:pt>
    <dgm:pt modelId="{023B0063-75AC-4426-B0DC-BDE2B0B883A3}" type="sibTrans" cxnId="{C08CE1A2-514A-4D74-94FB-CE2BFC8D8F21}">
      <dgm:prSet/>
      <dgm:spPr/>
      <dgm:t>
        <a:bodyPr/>
        <a:lstStyle/>
        <a:p>
          <a:pPr latinLnBrk="1"/>
          <a:endParaRPr lang="ko-KR" altLang="en-US"/>
        </a:p>
      </dgm:t>
    </dgm:pt>
    <dgm:pt modelId="{1750FB98-E14B-4208-9D73-97ECA05FE3DF}" type="pres">
      <dgm:prSet presAssocID="{E941E85B-4326-4317-BA35-08BB741234B0}" presName="Name0" presStyleCnt="0">
        <dgm:presLayoutVars>
          <dgm:dir/>
          <dgm:resizeHandles val="exact"/>
        </dgm:presLayoutVars>
      </dgm:prSet>
      <dgm:spPr/>
    </dgm:pt>
    <dgm:pt modelId="{E0EC1177-BCDB-4727-90B2-AF0398974999}" type="pres">
      <dgm:prSet presAssocID="{674DBC5C-B27F-4883-8AEE-BE8D320B2A2A}" presName="node" presStyleLbl="node1" presStyleIdx="0" presStyleCnt="3">
        <dgm:presLayoutVars>
          <dgm:bulletEnabled val="1"/>
        </dgm:presLayoutVars>
      </dgm:prSet>
      <dgm:spPr/>
    </dgm:pt>
    <dgm:pt modelId="{D46F4CDD-D721-481D-8541-8DBE6572E7B0}" type="pres">
      <dgm:prSet presAssocID="{A66631CA-BDE8-4DE1-A33B-68547C08E71E}" presName="sibTrans" presStyleCnt="0"/>
      <dgm:spPr/>
    </dgm:pt>
    <dgm:pt modelId="{5A7CCF3C-8515-4B6B-8B15-C6D535A4A981}" type="pres">
      <dgm:prSet presAssocID="{9B45AAD9-2596-4FFF-AEAF-71728845174B}" presName="node" presStyleLbl="node1" presStyleIdx="1" presStyleCnt="3">
        <dgm:presLayoutVars>
          <dgm:bulletEnabled val="1"/>
        </dgm:presLayoutVars>
      </dgm:prSet>
      <dgm:spPr/>
    </dgm:pt>
    <dgm:pt modelId="{F38B37AA-28D7-4A61-87C0-D8F23229252E}" type="pres">
      <dgm:prSet presAssocID="{EA8C2CB1-FB29-42E8-9A45-972F47B442E9}" presName="sibTrans" presStyleCnt="0"/>
      <dgm:spPr/>
    </dgm:pt>
    <dgm:pt modelId="{D29557D7-9158-4B4F-9D7D-719CEE0070A2}" type="pres">
      <dgm:prSet presAssocID="{81422327-FD12-4818-8043-836AEE154CEB}" presName="node" presStyleLbl="node1" presStyleIdx="2" presStyleCnt="3">
        <dgm:presLayoutVars>
          <dgm:bulletEnabled val="1"/>
        </dgm:presLayoutVars>
      </dgm:prSet>
      <dgm:spPr/>
    </dgm:pt>
  </dgm:ptLst>
  <dgm:cxnLst>
    <dgm:cxn modelId="{728CB719-DD3D-40D5-8C8E-CF75C140859E}" srcId="{674DBC5C-B27F-4883-8AEE-BE8D320B2A2A}" destId="{04FF183A-729D-4EB6-8201-49ECDEB767DB}" srcOrd="1" destOrd="0" parTransId="{C69DAC19-776C-4126-9149-9A87E6BAAF3E}" sibTransId="{D269ECB0-2A10-4B09-9744-CFC69F3B45F9}"/>
    <dgm:cxn modelId="{EE817E23-9C7D-4C5B-9146-5774D49F2A6E}" type="presOf" srcId="{F264EFF7-7875-4AB1-A70C-2E91B307AF2B}" destId="{D29557D7-9158-4B4F-9D7D-719CEE0070A2}" srcOrd="0" destOrd="1" presId="urn:microsoft.com/office/officeart/2005/8/layout/hList6"/>
    <dgm:cxn modelId="{1701ED3A-6499-4F7F-B293-8F93BDDF83B2}" type="presOf" srcId="{B6315228-9162-42AE-9080-9862EC70ACCA}" destId="{D29557D7-9158-4B4F-9D7D-719CEE0070A2}" srcOrd="0" destOrd="2" presId="urn:microsoft.com/office/officeart/2005/8/layout/hList6"/>
    <dgm:cxn modelId="{664D1C41-D1F4-40F4-8997-16DDB0F56270}" type="presOf" srcId="{B0D43DD0-CD20-4BEB-AA28-15E9F7E8C9DA}" destId="{5A7CCF3C-8515-4B6B-8B15-C6D535A4A981}" srcOrd="0" destOrd="1" presId="urn:microsoft.com/office/officeart/2005/8/layout/hList6"/>
    <dgm:cxn modelId="{8021FE62-EADE-4FE9-9774-E547C43AD5F0}" type="presOf" srcId="{04FF183A-729D-4EB6-8201-49ECDEB767DB}" destId="{E0EC1177-BCDB-4727-90B2-AF0398974999}" srcOrd="0" destOrd="2" presId="urn:microsoft.com/office/officeart/2005/8/layout/hList6"/>
    <dgm:cxn modelId="{09F65A52-123D-4DC4-A243-A400EC504742}" type="presOf" srcId="{81422327-FD12-4818-8043-836AEE154CEB}" destId="{D29557D7-9158-4B4F-9D7D-719CEE0070A2}" srcOrd="0" destOrd="0" presId="urn:microsoft.com/office/officeart/2005/8/layout/hList6"/>
    <dgm:cxn modelId="{BE712579-3E54-4F52-93DF-2682A181303E}" type="presOf" srcId="{E941E85B-4326-4317-BA35-08BB741234B0}" destId="{1750FB98-E14B-4208-9D73-97ECA05FE3DF}" srcOrd="0" destOrd="0" presId="urn:microsoft.com/office/officeart/2005/8/layout/hList6"/>
    <dgm:cxn modelId="{4F50FE85-64E4-435C-84F9-6FF96CAD26BA}" srcId="{E941E85B-4326-4317-BA35-08BB741234B0}" destId="{81422327-FD12-4818-8043-836AEE154CEB}" srcOrd="2" destOrd="0" parTransId="{2B3A25E9-BBF0-4C08-9F3C-937CEE1DC20F}" sibTransId="{03D4CCA3-2068-4FB7-B80E-A98CDCBD6A27}"/>
    <dgm:cxn modelId="{772F4E96-3AA7-440C-8FD7-DCE44E4AF367}" type="presOf" srcId="{9B45AAD9-2596-4FFF-AEAF-71728845174B}" destId="{5A7CCF3C-8515-4B6B-8B15-C6D535A4A981}" srcOrd="0" destOrd="0" presId="urn:microsoft.com/office/officeart/2005/8/layout/hList6"/>
    <dgm:cxn modelId="{F966EDA1-6A36-4FFB-AEA3-7608FEFE9288}" srcId="{9B45AAD9-2596-4FFF-AEAF-71728845174B}" destId="{B0D43DD0-CD20-4BEB-AA28-15E9F7E8C9DA}" srcOrd="0" destOrd="0" parTransId="{963C6390-A2B6-47DC-9969-D31500FF7B0D}" sibTransId="{EC598A51-F015-45F3-A5C8-9E15173087FE}"/>
    <dgm:cxn modelId="{C08CE1A2-514A-4D74-94FB-CE2BFC8D8F21}" srcId="{81422327-FD12-4818-8043-836AEE154CEB}" destId="{B6315228-9162-42AE-9080-9862EC70ACCA}" srcOrd="1" destOrd="0" parTransId="{601F6CFA-6DAB-4247-A233-25AD1FF7624B}" sibTransId="{023B0063-75AC-4426-B0DC-BDE2B0B883A3}"/>
    <dgm:cxn modelId="{0ED44EAC-60E1-4DB8-A161-9B76DDF2E5F0}" srcId="{E941E85B-4326-4317-BA35-08BB741234B0}" destId="{9B45AAD9-2596-4FFF-AEAF-71728845174B}" srcOrd="1" destOrd="0" parTransId="{AC1F40B4-393F-41C6-ACBA-EFE73DD5A7A6}" sibTransId="{EA8C2CB1-FB29-42E8-9A45-972F47B442E9}"/>
    <dgm:cxn modelId="{F5AAFFB7-468E-47D4-A868-AC02A8E36A02}" srcId="{81422327-FD12-4818-8043-836AEE154CEB}" destId="{F264EFF7-7875-4AB1-A70C-2E91B307AF2B}" srcOrd="0" destOrd="0" parTransId="{D314F255-27F7-44D5-B0DF-CB0E43E1D03A}" sibTransId="{1B896B5D-4A38-4104-87DC-9CA9BACF6061}"/>
    <dgm:cxn modelId="{278BDABA-A723-4CD0-BB05-09BB9B7C3297}" srcId="{9B45AAD9-2596-4FFF-AEAF-71728845174B}" destId="{0911A36B-5FD6-4DAE-93B5-BBE66554B4D7}" srcOrd="1" destOrd="0" parTransId="{13347958-DAE4-467D-AEDD-61351F013A7F}" sibTransId="{EF06F657-A812-497B-95FE-514FE0A13FD1}"/>
    <dgm:cxn modelId="{160392C1-D787-4747-9E55-F634F8B491F4}" type="presOf" srcId="{0911A36B-5FD6-4DAE-93B5-BBE66554B4D7}" destId="{5A7CCF3C-8515-4B6B-8B15-C6D535A4A981}" srcOrd="0" destOrd="2" presId="urn:microsoft.com/office/officeart/2005/8/layout/hList6"/>
    <dgm:cxn modelId="{D541BFDC-5164-4D5D-A796-DCAB9D57960A}" srcId="{674DBC5C-B27F-4883-8AEE-BE8D320B2A2A}" destId="{EB399CA7-F048-460F-96BE-CB26787DF676}" srcOrd="0" destOrd="0" parTransId="{58271CDB-BBB3-418D-88F6-FF5DFF1B0AF5}" sibTransId="{A3D4A369-8CB2-4BC9-B2B7-3E3F61228E70}"/>
    <dgm:cxn modelId="{95D540E1-4D8F-4E01-A55C-E5C185ED22FF}" type="presOf" srcId="{674DBC5C-B27F-4883-8AEE-BE8D320B2A2A}" destId="{E0EC1177-BCDB-4727-90B2-AF0398974999}" srcOrd="0" destOrd="0" presId="urn:microsoft.com/office/officeart/2005/8/layout/hList6"/>
    <dgm:cxn modelId="{2365F0EB-CB3D-4ED3-BD5E-7EFE17D3333D}" srcId="{E941E85B-4326-4317-BA35-08BB741234B0}" destId="{674DBC5C-B27F-4883-8AEE-BE8D320B2A2A}" srcOrd="0" destOrd="0" parTransId="{2FC20563-8D79-4313-B96A-8ED1DE55C563}" sibTransId="{A66631CA-BDE8-4DE1-A33B-68547C08E71E}"/>
    <dgm:cxn modelId="{03BE2FF5-8BB1-4426-9BFA-C406EBF06CBB}" type="presOf" srcId="{EB399CA7-F048-460F-96BE-CB26787DF676}" destId="{E0EC1177-BCDB-4727-90B2-AF0398974999}" srcOrd="0" destOrd="1" presId="urn:microsoft.com/office/officeart/2005/8/layout/hList6"/>
    <dgm:cxn modelId="{B81A324B-20BF-4023-B9C0-541E3FA847E4}" type="presParOf" srcId="{1750FB98-E14B-4208-9D73-97ECA05FE3DF}" destId="{E0EC1177-BCDB-4727-90B2-AF0398974999}" srcOrd="0" destOrd="0" presId="urn:microsoft.com/office/officeart/2005/8/layout/hList6"/>
    <dgm:cxn modelId="{C1ECB5C6-1167-4CA7-9F5F-0E1EF1717C9F}" type="presParOf" srcId="{1750FB98-E14B-4208-9D73-97ECA05FE3DF}" destId="{D46F4CDD-D721-481D-8541-8DBE6572E7B0}" srcOrd="1" destOrd="0" presId="urn:microsoft.com/office/officeart/2005/8/layout/hList6"/>
    <dgm:cxn modelId="{606201B9-FAA4-4AE2-B1CA-16E81F0AD93D}" type="presParOf" srcId="{1750FB98-E14B-4208-9D73-97ECA05FE3DF}" destId="{5A7CCF3C-8515-4B6B-8B15-C6D535A4A981}" srcOrd="2" destOrd="0" presId="urn:microsoft.com/office/officeart/2005/8/layout/hList6"/>
    <dgm:cxn modelId="{5E6D968A-8E49-4142-969F-715B283211FE}" type="presParOf" srcId="{1750FB98-E14B-4208-9D73-97ECA05FE3DF}" destId="{F38B37AA-28D7-4A61-87C0-D8F23229252E}" srcOrd="3" destOrd="0" presId="urn:microsoft.com/office/officeart/2005/8/layout/hList6"/>
    <dgm:cxn modelId="{8FD9004A-FA95-4A68-A3DB-AFA66FC4C555}" type="presParOf" srcId="{1750FB98-E14B-4208-9D73-97ECA05FE3DF}" destId="{D29557D7-9158-4B4F-9D7D-719CEE0070A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B3336-4CC3-4F44-9F6F-F605AB2A0FAE}">
      <dsp:nvSpPr>
        <dsp:cNvPr id="0" name=""/>
        <dsp:cNvSpPr/>
      </dsp:nvSpPr>
      <dsp:spPr>
        <a:xfrm>
          <a:off x="0" y="397491"/>
          <a:ext cx="10897937" cy="2864845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17468-A701-4D60-BE68-DFF7E6F1734D}">
      <dsp:nvSpPr>
        <dsp:cNvPr id="0" name=""/>
        <dsp:cNvSpPr/>
      </dsp:nvSpPr>
      <dsp:spPr>
        <a:xfrm>
          <a:off x="7303726" y="1113703"/>
          <a:ext cx="2679253" cy="1432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0" rIns="0" bIns="355600" numCol="1" spcCol="1270" anchor="ctr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b="1" kern="1200" dirty="0"/>
            <a:t>설문조사</a:t>
          </a:r>
        </a:p>
      </dsp:txBody>
      <dsp:txXfrm>
        <a:off x="7303726" y="1113703"/>
        <a:ext cx="2679253" cy="1432422"/>
      </dsp:txXfrm>
    </dsp:sp>
    <dsp:sp modelId="{32AAB78C-996A-487A-9246-614ED19417CD}">
      <dsp:nvSpPr>
        <dsp:cNvPr id="0" name=""/>
        <dsp:cNvSpPr/>
      </dsp:nvSpPr>
      <dsp:spPr>
        <a:xfrm>
          <a:off x="4088621" y="1113703"/>
          <a:ext cx="2679253" cy="1432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0" rIns="0" bIns="355600" numCol="1" spcCol="1270" anchor="ctr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b="1" kern="1200" dirty="0"/>
            <a:t>프로토타이핑</a:t>
          </a:r>
        </a:p>
      </dsp:txBody>
      <dsp:txXfrm>
        <a:off x="4088621" y="1113703"/>
        <a:ext cx="2679253" cy="1432422"/>
      </dsp:txXfrm>
    </dsp:sp>
    <dsp:sp modelId="{BFE84BBF-36EB-45DE-9E0E-6EBA77A91BEA}">
      <dsp:nvSpPr>
        <dsp:cNvPr id="0" name=""/>
        <dsp:cNvSpPr/>
      </dsp:nvSpPr>
      <dsp:spPr>
        <a:xfrm>
          <a:off x="873517" y="1113703"/>
          <a:ext cx="2679253" cy="1432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0" rIns="0" bIns="355600" numCol="1" spcCol="1270" anchor="ctr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b="1" kern="1200" dirty="0"/>
            <a:t>스토리보드</a:t>
          </a:r>
        </a:p>
      </dsp:txBody>
      <dsp:txXfrm>
        <a:off x="873517" y="1113703"/>
        <a:ext cx="2679253" cy="14324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ED695-1A11-4AAA-B4DB-739A8A404D9B}">
      <dsp:nvSpPr>
        <dsp:cNvPr id="0" name=""/>
        <dsp:cNvSpPr/>
      </dsp:nvSpPr>
      <dsp:spPr>
        <a:xfrm>
          <a:off x="1999189" y="273"/>
          <a:ext cx="2998784" cy="10671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 err="1"/>
            <a:t>Telescopint</a:t>
          </a:r>
          <a:r>
            <a:rPr lang="en-US" altLang="ko-KR" sz="1400" kern="1200" dirty="0"/>
            <a:t> pattern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Builder pattern</a:t>
          </a:r>
          <a:endParaRPr lang="ko-KR" altLang="en-US" sz="1400" kern="1200" dirty="0"/>
        </a:p>
      </dsp:txBody>
      <dsp:txXfrm>
        <a:off x="1999189" y="133672"/>
        <a:ext cx="2598588" cy="800392"/>
      </dsp:txXfrm>
    </dsp:sp>
    <dsp:sp modelId="{25067676-62A3-4F02-AAF1-173920E1E19F}">
      <dsp:nvSpPr>
        <dsp:cNvPr id="0" name=""/>
        <dsp:cNvSpPr/>
      </dsp:nvSpPr>
      <dsp:spPr>
        <a:xfrm>
          <a:off x="0" y="273"/>
          <a:ext cx="1999189" cy="1067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Window Manger &amp; View System</a:t>
          </a:r>
          <a:endParaRPr lang="ko-KR" altLang="en-US" sz="2100" kern="1200" dirty="0"/>
        </a:p>
      </dsp:txBody>
      <dsp:txXfrm>
        <a:off x="52096" y="52369"/>
        <a:ext cx="1894997" cy="962998"/>
      </dsp:txXfrm>
    </dsp:sp>
    <dsp:sp modelId="{4B6D7B8A-9FAF-42C6-8BE4-DD62DE5FF780}">
      <dsp:nvSpPr>
        <dsp:cNvPr id="0" name=""/>
        <dsp:cNvSpPr/>
      </dsp:nvSpPr>
      <dsp:spPr>
        <a:xfrm>
          <a:off x="1999189" y="1174183"/>
          <a:ext cx="2998784" cy="10671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Try &amp; catch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 err="1"/>
            <a:t>DeadObjectException</a:t>
          </a:r>
          <a:r>
            <a:rPr lang="en-US" altLang="ko-KR" sz="1400" kern="1200" dirty="0"/>
            <a:t> in Android</a:t>
          </a:r>
          <a:endParaRPr lang="ko-KR" altLang="en-US" sz="1400" kern="1200" dirty="0"/>
        </a:p>
      </dsp:txBody>
      <dsp:txXfrm>
        <a:off x="1999189" y="1307582"/>
        <a:ext cx="2598588" cy="800392"/>
      </dsp:txXfrm>
    </dsp:sp>
    <dsp:sp modelId="{F93D8B36-711D-480B-B65B-B2B143C06F94}">
      <dsp:nvSpPr>
        <dsp:cNvPr id="0" name=""/>
        <dsp:cNvSpPr/>
      </dsp:nvSpPr>
      <dsp:spPr>
        <a:xfrm>
          <a:off x="0" y="1174183"/>
          <a:ext cx="1999189" cy="1067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Exception Handle</a:t>
          </a:r>
          <a:endParaRPr lang="ko-KR" altLang="en-US" sz="2100" kern="1200" dirty="0"/>
        </a:p>
      </dsp:txBody>
      <dsp:txXfrm>
        <a:off x="52096" y="1226279"/>
        <a:ext cx="1894997" cy="9629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ED695-1A11-4AAA-B4DB-739A8A404D9B}">
      <dsp:nvSpPr>
        <dsp:cNvPr id="0" name=""/>
        <dsp:cNvSpPr/>
      </dsp:nvSpPr>
      <dsp:spPr>
        <a:xfrm>
          <a:off x="1999189" y="273"/>
          <a:ext cx="2998784" cy="10671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 err="1"/>
            <a:t>Telescopint</a:t>
          </a:r>
          <a:r>
            <a:rPr lang="en-US" altLang="ko-KR" sz="1700" kern="1200" dirty="0"/>
            <a:t> pattern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/>
            <a:t>Builder pattern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/>
            <a:t>Other Java Framework</a:t>
          </a:r>
          <a:endParaRPr lang="ko-KR" altLang="en-US" sz="1700" kern="1200" dirty="0"/>
        </a:p>
      </dsp:txBody>
      <dsp:txXfrm>
        <a:off x="1999189" y="133672"/>
        <a:ext cx="2598588" cy="800392"/>
      </dsp:txXfrm>
    </dsp:sp>
    <dsp:sp modelId="{25067676-62A3-4F02-AAF1-173920E1E19F}">
      <dsp:nvSpPr>
        <dsp:cNvPr id="0" name=""/>
        <dsp:cNvSpPr/>
      </dsp:nvSpPr>
      <dsp:spPr>
        <a:xfrm>
          <a:off x="0" y="273"/>
          <a:ext cx="1999189" cy="1067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Window Manger &amp; View System</a:t>
          </a:r>
          <a:endParaRPr lang="ko-KR" altLang="en-US" sz="2100" kern="1200" dirty="0"/>
        </a:p>
      </dsp:txBody>
      <dsp:txXfrm>
        <a:off x="52096" y="52369"/>
        <a:ext cx="1894997" cy="962998"/>
      </dsp:txXfrm>
    </dsp:sp>
    <dsp:sp modelId="{4B6D7B8A-9FAF-42C6-8BE4-DD62DE5FF780}">
      <dsp:nvSpPr>
        <dsp:cNvPr id="0" name=""/>
        <dsp:cNvSpPr/>
      </dsp:nvSpPr>
      <dsp:spPr>
        <a:xfrm>
          <a:off x="1999189" y="1174456"/>
          <a:ext cx="2998784" cy="106719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/>
            <a:t>Try &amp; catch </a:t>
          </a:r>
          <a:r>
            <a:rPr lang="en-US" altLang="ko-KR" sz="1700" kern="1200" dirty="0">
              <a:sym typeface="Wingdings" panose="05000000000000000000" pitchFamily="2" charset="2"/>
            </a:rPr>
            <a:t> X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/>
            <a:t>다른 개선점 변경</a:t>
          </a:r>
        </a:p>
      </dsp:txBody>
      <dsp:txXfrm>
        <a:off x="1999189" y="1307855"/>
        <a:ext cx="2598588" cy="800392"/>
      </dsp:txXfrm>
    </dsp:sp>
    <dsp:sp modelId="{F93D8B36-711D-480B-B65B-B2B143C06F94}">
      <dsp:nvSpPr>
        <dsp:cNvPr id="0" name=""/>
        <dsp:cNvSpPr/>
      </dsp:nvSpPr>
      <dsp:spPr>
        <a:xfrm>
          <a:off x="0" y="1174183"/>
          <a:ext cx="1999189" cy="1067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Exception Handle</a:t>
          </a:r>
          <a:endParaRPr lang="ko-KR" altLang="en-US" sz="2100" kern="1200" dirty="0"/>
        </a:p>
      </dsp:txBody>
      <dsp:txXfrm>
        <a:off x="52096" y="1226279"/>
        <a:ext cx="1894997" cy="9629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C1177-BCDB-4727-90B2-AF0398974999}">
      <dsp:nvSpPr>
        <dsp:cNvPr id="0" name=""/>
        <dsp:cNvSpPr/>
      </dsp:nvSpPr>
      <dsp:spPr>
        <a:xfrm rot="16200000">
          <a:off x="-640464" y="641692"/>
          <a:ext cx="4475748" cy="31923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5230" bIns="0" numCol="1" spcCol="1270" anchor="t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프레임워크 </a:t>
          </a:r>
          <a:br>
            <a:rPr lang="en-US" altLang="ko-KR" sz="2600" kern="1200" dirty="0"/>
          </a:br>
          <a:r>
            <a:rPr lang="ko-KR" altLang="en-US" sz="2600" kern="1200" dirty="0"/>
            <a:t>개선사항 추가 도출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 err="1"/>
            <a:t>WindowManger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Other java level manger</a:t>
          </a:r>
          <a:endParaRPr lang="ko-KR" altLang="en-US" sz="2000" kern="1200" dirty="0"/>
        </a:p>
      </dsp:txBody>
      <dsp:txXfrm rot="5400000">
        <a:off x="1229" y="895149"/>
        <a:ext cx="3192363" cy="2685448"/>
      </dsp:txXfrm>
    </dsp:sp>
    <dsp:sp modelId="{5A7CCF3C-8515-4B6B-8B15-C6D535A4A981}">
      <dsp:nvSpPr>
        <dsp:cNvPr id="0" name=""/>
        <dsp:cNvSpPr/>
      </dsp:nvSpPr>
      <dsp:spPr>
        <a:xfrm rot="16200000">
          <a:off x="2791325" y="641692"/>
          <a:ext cx="4475748" cy="31923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5230" bIns="0" numCol="1" spcCol="1270" anchor="t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개선사항 수정 및 </a:t>
          </a:r>
          <a:r>
            <a:rPr lang="en-US" altLang="ko-KR" sz="2600" kern="1200" dirty="0"/>
            <a:t>AOSP </a:t>
          </a:r>
          <a:r>
            <a:rPr lang="ko-KR" altLang="en-US" sz="2600" kern="1200" dirty="0"/>
            <a:t>커스텀 빌드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Custom Rom, Firmware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Testing app</a:t>
          </a:r>
          <a:endParaRPr lang="ko-KR" altLang="en-US" sz="2000" kern="1200" dirty="0"/>
        </a:p>
      </dsp:txBody>
      <dsp:txXfrm rot="5400000">
        <a:off x="3433018" y="895149"/>
        <a:ext cx="3192363" cy="2685448"/>
      </dsp:txXfrm>
    </dsp:sp>
    <dsp:sp modelId="{D29557D7-9158-4B4F-9D7D-719CEE0070A2}">
      <dsp:nvSpPr>
        <dsp:cNvPr id="0" name=""/>
        <dsp:cNvSpPr/>
      </dsp:nvSpPr>
      <dsp:spPr>
        <a:xfrm rot="16200000">
          <a:off x="6223116" y="641692"/>
          <a:ext cx="4475748" cy="31923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5230" bIns="0" numCol="1" spcCol="1270" anchor="t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수정 커스텀 빌드 </a:t>
          </a:r>
          <a:br>
            <a:rPr lang="en-US" altLang="ko-KR" sz="2600" kern="1200" dirty="0"/>
          </a:br>
          <a:r>
            <a:rPr lang="ko-KR" altLang="en-US" sz="2600" kern="1200" dirty="0"/>
            <a:t>테스트 및 </a:t>
          </a:r>
          <a:r>
            <a:rPr lang="en-US" altLang="ko-KR" sz="2600" kern="1200" dirty="0"/>
            <a:t>AOSP Commit</a:t>
          </a:r>
          <a:endParaRPr lang="ko-KR" altLang="en-US" sz="26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Performance analysis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AOSP </a:t>
          </a:r>
          <a:r>
            <a:rPr lang="en-US" altLang="ko-KR" sz="2000" kern="1200" dirty="0" err="1"/>
            <a:t>gerrit</a:t>
          </a:r>
          <a:r>
            <a:rPr lang="en-US" altLang="ko-KR" sz="2000" kern="1200" dirty="0"/>
            <a:t> commit</a:t>
          </a:r>
          <a:endParaRPr lang="ko-KR" altLang="en-US" sz="2000" kern="1200" dirty="0"/>
        </a:p>
      </dsp:txBody>
      <dsp:txXfrm rot="5400000">
        <a:off x="6864809" y="895149"/>
        <a:ext cx="3192363" cy="2685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5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4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1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3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1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1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5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7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4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254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4ACB0A-B2FC-426C-AEB8-990E84E11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93" y="1559768"/>
            <a:ext cx="2978281" cy="3135379"/>
          </a:xfrm>
        </p:spPr>
        <p:txBody>
          <a:bodyPr>
            <a:normAutofit fontScale="90000"/>
          </a:bodyPr>
          <a:lstStyle/>
          <a:p>
            <a:r>
              <a:rPr lang="en-US" altLang="ko-KR" sz="3700" b="1" dirty="0">
                <a:solidFill>
                  <a:schemeClr val="bg1"/>
                </a:solidFill>
              </a:rPr>
              <a:t>AOSP Android Open Source Project</a:t>
            </a:r>
            <a:br>
              <a:rPr lang="en-US" altLang="ko-KR" sz="3700" b="1" dirty="0">
                <a:solidFill>
                  <a:schemeClr val="bg1"/>
                </a:solidFill>
              </a:rPr>
            </a:br>
            <a:br>
              <a:rPr lang="en-US" altLang="ko-KR" sz="3700" b="1" dirty="0">
                <a:solidFill>
                  <a:schemeClr val="bg1"/>
                </a:solidFill>
              </a:rPr>
            </a:br>
            <a:r>
              <a:rPr lang="ko-KR" altLang="en-US" sz="3700" b="1" dirty="0">
                <a:solidFill>
                  <a:schemeClr val="bg1"/>
                </a:solidFill>
              </a:rPr>
              <a:t>개선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45F2D-9080-42AF-88E2-E3ECC681F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493" y="4708186"/>
            <a:ext cx="2978282" cy="992223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ko-KR" sz="1400" dirty="0">
                <a:solidFill>
                  <a:schemeClr val="bg1"/>
                </a:solidFill>
              </a:rPr>
              <a:t>AOSP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ko-KR" altLang="en-US" sz="1400" dirty="0">
                <a:solidFill>
                  <a:schemeClr val="bg1"/>
                </a:solidFill>
              </a:rPr>
              <a:t>김재현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ko-KR" altLang="en-US" sz="1400" dirty="0" err="1">
                <a:solidFill>
                  <a:schemeClr val="bg1"/>
                </a:solidFill>
              </a:rPr>
              <a:t>이송무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ko-KR" altLang="en-US" sz="1400" dirty="0">
                <a:solidFill>
                  <a:schemeClr val="bg1"/>
                </a:solidFill>
              </a:rPr>
              <a:t>임진현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>
            <a:extLst>
              <a:ext uri="{FF2B5EF4-FFF2-40B4-BE49-F238E27FC236}">
                <a16:creationId xmlns:a16="http://schemas.microsoft.com/office/drawing/2014/main" id="{31FB5D8C-A0A7-417F-969F-53E9594C22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39"/>
          <a:stretch/>
        </p:blipFill>
        <p:spPr>
          <a:xfrm>
            <a:off x="5346570" y="1683058"/>
            <a:ext cx="6202238" cy="348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50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6CB439E-AEBE-452F-8687-16F7F5C29EAF}"/>
              </a:ext>
            </a:extLst>
          </p:cNvPr>
          <p:cNvGrpSpPr/>
          <p:nvPr/>
        </p:nvGrpSpPr>
        <p:grpSpPr>
          <a:xfrm>
            <a:off x="649695" y="692686"/>
            <a:ext cx="10892609" cy="3772162"/>
            <a:chOff x="643192" y="1127009"/>
            <a:chExt cx="10892609" cy="2265468"/>
          </a:xfrm>
        </p:grpSpPr>
        <p:pic>
          <p:nvPicPr>
            <p:cNvPr id="5" name="그림 4" descr="텍스트, 화이트보드이(가) 표시된 사진&#10;&#10;자동 생성된 설명">
              <a:extLst>
                <a:ext uri="{FF2B5EF4-FFF2-40B4-BE49-F238E27FC236}">
                  <a16:creationId xmlns:a16="http://schemas.microsoft.com/office/drawing/2014/main" id="{FA81DC96-7296-4991-88AD-C90E33FDE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92" y="1127009"/>
              <a:ext cx="3202076" cy="2265468"/>
            </a:xfrm>
            <a:prstGeom prst="rect">
              <a:avLst/>
            </a:prstGeom>
          </p:spPr>
        </p:pic>
        <p:pic>
          <p:nvPicPr>
            <p:cNvPr id="6" name="내용 개체 틀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A1F004F0-B12C-46F5-B9B3-CB336E299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968" y="1439324"/>
              <a:ext cx="3217333" cy="1640839"/>
            </a:xfrm>
            <a:prstGeom prst="rect">
              <a:avLst/>
            </a:prstGeom>
          </p:spPr>
        </p:pic>
        <p:pic>
          <p:nvPicPr>
            <p:cNvPr id="7" name="그림 6" descr="텍스트, 화이트보드, 다량, 묶음이(가) 표시된 사진&#10;&#10;자동 생성된 설명">
              <a:extLst>
                <a:ext uri="{FF2B5EF4-FFF2-40B4-BE49-F238E27FC236}">
                  <a16:creationId xmlns:a16="http://schemas.microsoft.com/office/drawing/2014/main" id="{52B1AFF5-A7E7-4536-A534-EFEA99B85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4003" y="1395258"/>
              <a:ext cx="3201798" cy="172897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D91F7DE-BC7A-46E5-896A-6F026BDA2A1D}"/>
              </a:ext>
            </a:extLst>
          </p:cNvPr>
          <p:cNvSpPr txBox="1"/>
          <p:nvPr/>
        </p:nvSpPr>
        <p:spPr>
          <a:xfrm>
            <a:off x="2456372" y="4935416"/>
            <a:ext cx="7279255" cy="1415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이에 각 팀원들이 작성한 </a:t>
            </a:r>
            <a:r>
              <a:rPr lang="en-US" altLang="ko-KR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Solution</a:t>
            </a:r>
            <a:r>
              <a:rPr lang="ko-KR" altLang="en-US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을 바탕으로 앞으로의 스토리보드와 프로토 타입을 작성하였으며 이 과정부터 집중을 했던 것은 </a:t>
            </a:r>
            <a:endParaRPr lang="en-US" altLang="ko-KR" dirty="0">
              <a:solidFill>
                <a:schemeClr val="bg1"/>
              </a:solidFill>
              <a:effectLst>
                <a:glow rad="38100">
                  <a:schemeClr val="tx1">
                    <a:alpha val="40000"/>
                  </a:schemeClr>
                </a:glow>
              </a:effectLst>
            </a:endParaRPr>
          </a:p>
          <a:p>
            <a:br>
              <a:rPr lang="en-US" altLang="ko-KR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</a:br>
            <a:r>
              <a:rPr lang="en-US" altLang="ko-KR" sz="32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“</a:t>
            </a:r>
            <a:r>
              <a:rPr lang="ko-KR" altLang="en-US" sz="3200" dirty="0" err="1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텔레스코핑</a:t>
            </a:r>
            <a:r>
              <a:rPr lang="ko-KR" altLang="en-US" sz="32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 패턴</a:t>
            </a:r>
            <a:r>
              <a:rPr lang="en-US" altLang="ko-KR" sz="32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”, “</a:t>
            </a:r>
            <a:r>
              <a:rPr lang="ko-KR" altLang="en-US" sz="32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불필요한 예외처리</a:t>
            </a:r>
            <a:r>
              <a:rPr lang="en-US" altLang="ko-KR" sz="32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”</a:t>
            </a:r>
            <a:endParaRPr lang="ko-KR" altLang="en-US" sz="3200" dirty="0">
              <a:solidFill>
                <a:schemeClr val="bg1"/>
              </a:solidFill>
              <a:effectLst>
                <a:glow rad="381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543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5135140E-7A44-44AF-9076-33E978A0A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62" y="5038382"/>
            <a:ext cx="3234876" cy="181961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549B0BA-0E50-495B-8C3E-6F6C30072EF7}"/>
              </a:ext>
            </a:extLst>
          </p:cNvPr>
          <p:cNvGrpSpPr/>
          <p:nvPr/>
        </p:nvGrpSpPr>
        <p:grpSpPr>
          <a:xfrm>
            <a:off x="2581823" y="174708"/>
            <a:ext cx="7114923" cy="2226202"/>
            <a:chOff x="861751" y="1123527"/>
            <a:chExt cx="10468498" cy="4604800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CD24A943-11E1-4015-88C9-6E309B342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751" y="1123527"/>
              <a:ext cx="2762880" cy="4604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D92879D-EE22-40BB-9B08-4129E641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69" y="1123527"/>
              <a:ext cx="2762880" cy="4604800"/>
            </a:xfrm>
            <a:prstGeom prst="rect">
              <a:avLst/>
            </a:prstGeom>
          </p:spPr>
        </p:pic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EA01F088-60BA-40ED-9B0C-014C05BBC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4560" y="1123527"/>
              <a:ext cx="2762880" cy="460480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A8DC7E5-9F3A-4D76-BA33-B1F2B56B10A5}"/>
              </a:ext>
            </a:extLst>
          </p:cNvPr>
          <p:cNvGrpSpPr/>
          <p:nvPr/>
        </p:nvGrpSpPr>
        <p:grpSpPr>
          <a:xfrm>
            <a:off x="2050402" y="2606545"/>
            <a:ext cx="8091196" cy="2226202"/>
            <a:chOff x="658684" y="1019025"/>
            <a:chExt cx="10759514" cy="4604800"/>
          </a:xfrm>
        </p:grpSpPr>
        <p:pic>
          <p:nvPicPr>
            <p:cNvPr id="9" name="그림 8" descr="텍스트, 화이트보드이(가) 표시된 사진&#10;&#10;자동 생성된 설명">
              <a:extLst>
                <a:ext uri="{FF2B5EF4-FFF2-40B4-BE49-F238E27FC236}">
                  <a16:creationId xmlns:a16="http://schemas.microsoft.com/office/drawing/2014/main" id="{41D9C1F9-F610-4B7E-A3ED-55B005556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8342" y="1019025"/>
              <a:ext cx="2739856" cy="4604800"/>
            </a:xfrm>
            <a:prstGeom prst="rect">
              <a:avLst/>
            </a:prstGeom>
          </p:spPr>
        </p:pic>
        <p:pic>
          <p:nvPicPr>
            <p:cNvPr id="10" name="그림 9" descr="텍스트, 화이트보드이(가) 표시된 사진&#10;&#10;자동 생성된 설명">
              <a:extLst>
                <a:ext uri="{FF2B5EF4-FFF2-40B4-BE49-F238E27FC236}">
                  <a16:creationId xmlns:a16="http://schemas.microsoft.com/office/drawing/2014/main" id="{7AFFBB65-96C9-436D-936F-E0062F910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684" y="1019025"/>
              <a:ext cx="2854976" cy="4604800"/>
            </a:xfrm>
            <a:prstGeom prst="rect">
              <a:avLst/>
            </a:prstGeom>
          </p:spPr>
        </p:pic>
        <p:pic>
          <p:nvPicPr>
            <p:cNvPr id="11" name="그림 10" descr="텍스트, 화이트보드이(가) 표시된 사진&#10;&#10;자동 생성된 설명">
              <a:extLst>
                <a:ext uri="{FF2B5EF4-FFF2-40B4-BE49-F238E27FC236}">
                  <a16:creationId xmlns:a16="http://schemas.microsoft.com/office/drawing/2014/main" id="{7B7FE829-B12E-4F30-86A6-0DFA42A9D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537" y="1019025"/>
              <a:ext cx="2808928" cy="46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998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328F38E-779C-4E6E-9A86-01BCEEA545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45" y="400618"/>
            <a:ext cx="5731510" cy="214249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434B35D-D5F5-4D95-86FB-B12192965048}"/>
              </a:ext>
            </a:extLst>
          </p:cNvPr>
          <p:cNvGrpSpPr/>
          <p:nvPr/>
        </p:nvGrpSpPr>
        <p:grpSpPr>
          <a:xfrm>
            <a:off x="251777" y="2985202"/>
            <a:ext cx="5956936" cy="3472180"/>
            <a:chOff x="0" y="0"/>
            <a:chExt cx="10245067" cy="3472653"/>
          </a:xfrm>
        </p:grpSpPr>
        <p:pic>
          <p:nvPicPr>
            <p:cNvPr id="6" name="그림 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A84AA0DC-C0C1-4A34-B22B-7863488E1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215867" cy="3472653"/>
            </a:xfrm>
            <a:prstGeom prst="rect">
              <a:avLst/>
            </a:prstGeom>
          </p:spPr>
        </p:pic>
        <p:pic>
          <p:nvPicPr>
            <p:cNvPr id="7" name="그림 6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9CD8DD82-24E6-4DEF-9CBC-3291FE389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2805" y="0"/>
              <a:ext cx="4572262" cy="347265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81D4B4-BE3E-45C0-A551-EBB0C455E25F}"/>
              </a:ext>
            </a:extLst>
          </p:cNvPr>
          <p:cNvGrpSpPr/>
          <p:nvPr/>
        </p:nvGrpSpPr>
        <p:grpSpPr>
          <a:xfrm>
            <a:off x="6474397" y="2985202"/>
            <a:ext cx="5272126" cy="3472180"/>
            <a:chOff x="0" y="0"/>
            <a:chExt cx="10468498" cy="4604800"/>
          </a:xfrm>
        </p:grpSpPr>
        <p:pic>
          <p:nvPicPr>
            <p:cNvPr id="9" name="그림 8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A9A89F83-BCEB-4035-BAF3-DCA8530CF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762880" cy="4604800"/>
            </a:xfrm>
            <a:prstGeom prst="rect">
              <a:avLst/>
            </a:prstGeom>
          </p:spPr>
        </p:pic>
        <p:pic>
          <p:nvPicPr>
            <p:cNvPr id="10" name="그림 9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B134B91E-C7DA-427C-8F1C-3FF2D013F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5618" y="0"/>
              <a:ext cx="2762880" cy="46048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734F7EF-4FCC-4667-8B31-FB12A3152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809" y="0"/>
              <a:ext cx="2762880" cy="46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0598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9800D69C-E9CA-4D1E-B4BE-0405B54CCA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9376604"/>
              </p:ext>
            </p:extLst>
          </p:nvPr>
        </p:nvGraphicFramePr>
        <p:xfrm>
          <a:off x="764672" y="591330"/>
          <a:ext cx="10897937" cy="3659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F43FF5-FFF2-44D8-81D1-1EE74D0E294E}"/>
              </a:ext>
            </a:extLst>
          </p:cNvPr>
          <p:cNvSpPr txBox="1"/>
          <p:nvPr/>
        </p:nvSpPr>
        <p:spPr>
          <a:xfrm>
            <a:off x="1673724" y="3908720"/>
            <a:ext cx="9079831" cy="20621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기존의 정한 프로젝트 방향성을 확인을 하고 </a:t>
            </a:r>
            <a:r>
              <a:rPr lang="en-US" altLang="ko-KR" sz="32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“</a:t>
            </a:r>
            <a:r>
              <a:rPr lang="ko-KR" altLang="en-US" sz="32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불필요한 예외처리</a:t>
            </a:r>
            <a:r>
              <a:rPr lang="en-US" altLang="ko-KR" sz="32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” </a:t>
            </a:r>
            <a:r>
              <a:rPr lang="ko-KR" altLang="en-US" sz="32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과정에서의 도출된 개선사항 오류를 확인을 하여 프로젝트 방향성을 정하는데 있어서 디자인 스프린트의 역할이 큰 의미가 있었다</a:t>
            </a:r>
          </a:p>
        </p:txBody>
      </p:sp>
    </p:spTree>
    <p:extLst>
      <p:ext uri="{BB962C8B-B14F-4D97-AF65-F5344CB8AC3E}">
        <p14:creationId xmlns:p14="http://schemas.microsoft.com/office/powerpoint/2010/main" val="203390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8AB9F79-BF77-4825-ABF8-823952FA8F10}"/>
              </a:ext>
            </a:extLst>
          </p:cNvPr>
          <p:cNvSpPr txBox="1">
            <a:spLocks/>
          </p:cNvSpPr>
          <p:nvPr/>
        </p:nvSpPr>
        <p:spPr>
          <a:xfrm>
            <a:off x="1066800" y="8965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ko-KR" altLang="en-US" sz="4000" dirty="0">
                <a:solidFill>
                  <a:schemeClr val="bg1"/>
                </a:solidFill>
                <a:effectLst>
                  <a:glow rad="101600">
                    <a:schemeClr val="accent1">
                      <a:lumMod val="75000"/>
                      <a:alpha val="40000"/>
                    </a:schemeClr>
                  </a:glow>
                </a:effectLst>
                <a:latin typeface="+mj-ea"/>
                <a:ea typeface="+mj-ea"/>
              </a:rPr>
              <a:t>후기</a:t>
            </a: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C587B373-B03B-431E-A78C-3BF343E33D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3776711"/>
              </p:ext>
            </p:extLst>
          </p:nvPr>
        </p:nvGraphicFramePr>
        <p:xfrm>
          <a:off x="370980" y="1380565"/>
          <a:ext cx="4997974" cy="2241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4FA0080-7391-416A-B927-1F7F4F904E87}"/>
              </a:ext>
            </a:extLst>
          </p:cNvPr>
          <p:cNvSpPr/>
          <p:nvPr/>
        </p:nvSpPr>
        <p:spPr>
          <a:xfrm>
            <a:off x="5511567" y="1380564"/>
            <a:ext cx="1803633" cy="2241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디자인</a:t>
            </a:r>
            <a:endParaRPr lang="en-US" altLang="ko-KR" dirty="0"/>
          </a:p>
          <a:p>
            <a:pPr algn="ctr"/>
            <a:r>
              <a:rPr lang="ko-KR" altLang="en-US" dirty="0"/>
              <a:t>스프린트</a:t>
            </a:r>
            <a:endParaRPr lang="en-US" altLang="ko-KR" dirty="0"/>
          </a:p>
          <a:p>
            <a:pPr algn="ctr"/>
            <a:r>
              <a:rPr lang="en-US" altLang="ko-KR" dirty="0"/>
              <a:t>(~</a:t>
            </a:r>
            <a:r>
              <a:rPr lang="ko-KR" altLang="en-US" dirty="0"/>
              <a:t>설문조사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B9515406-6A87-4C58-8E97-52E8528ADB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2385543"/>
              </p:ext>
            </p:extLst>
          </p:nvPr>
        </p:nvGraphicFramePr>
        <p:xfrm>
          <a:off x="5716165" y="4058052"/>
          <a:ext cx="4997974" cy="2241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133B5B-EAB3-42B8-92FE-6C9BB34EE2D3}"/>
              </a:ext>
            </a:extLst>
          </p:cNvPr>
          <p:cNvSpPr txBox="1"/>
          <p:nvPr/>
        </p:nvSpPr>
        <p:spPr>
          <a:xfrm>
            <a:off x="206929" y="4058052"/>
            <a:ext cx="5304638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AOSP </a:t>
            </a:r>
            <a:r>
              <a:rPr lang="ko-KR" altLang="en-US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조는 디자인 스프린트 과정을 통하여 기존 계획한 개선 사항을 설문조사까지의 과정을 통하여 검증을 할 수 있었고 이를 통하여 개선 방향 및 프로젝트 방향을 수정할 수 있었다</a:t>
            </a:r>
            <a:r>
              <a:rPr lang="en-US" altLang="ko-KR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  <a:effectLst>
                <a:glow rad="381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4299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1BC24-B038-459F-99CD-BA9711E9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  <a:effectLst>
                  <a:glow rad="101600">
                    <a:schemeClr val="accent1">
                      <a:lumMod val="75000"/>
                      <a:alpha val="40000"/>
                    </a:schemeClr>
                  </a:glow>
                </a:effectLst>
                <a:latin typeface="+mj-ea"/>
              </a:rPr>
              <a:t>프로젝트 진행방향</a:t>
            </a:r>
            <a:endParaRPr lang="ko-KR" altLang="en-US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DF6E77FE-7882-43FE-BF3E-86E28BFA32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1449832"/>
              </p:ext>
            </p:extLst>
          </p:nvPr>
        </p:nvGraphicFramePr>
        <p:xfrm>
          <a:off x="1066800" y="2014194"/>
          <a:ext cx="10058400" cy="4475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028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A48EF-6C17-41E6-BAE2-2C3F427D0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B4F5D-4999-4BF9-9C2B-1F131EFF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7109" y="1514302"/>
            <a:ext cx="6497782" cy="1914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9600" dirty="0"/>
              <a:t>Thank you</a:t>
            </a:r>
            <a:endParaRPr lang="ko-KR" altLang="en-US" sz="9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FC17D98C-6211-4189-8C61-E97A01A41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47" y="3748209"/>
            <a:ext cx="3403906" cy="191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34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99141D0-85F4-45D6-8346-B1B7ECE0C381}"/>
              </a:ext>
            </a:extLst>
          </p:cNvPr>
          <p:cNvSpPr txBox="1">
            <a:spLocks/>
          </p:cNvSpPr>
          <p:nvPr/>
        </p:nvSpPr>
        <p:spPr>
          <a:xfrm>
            <a:off x="1066800" y="74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ko-KR" altLang="en-US" sz="4000" dirty="0">
                <a:solidFill>
                  <a:schemeClr val="bg1"/>
                </a:solidFill>
                <a:effectLst>
                  <a:glow rad="101600">
                    <a:schemeClr val="accent1">
                      <a:lumMod val="75000"/>
                      <a:alpha val="40000"/>
                    </a:schemeClr>
                  </a:glow>
                </a:effectLst>
                <a:latin typeface="+mj-ea"/>
                <a:ea typeface="+mj-ea"/>
              </a:rPr>
              <a:t>설문조사 방식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E62BE6-143C-4BF9-9465-B0B52F85E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39" y="1792592"/>
            <a:ext cx="4699461" cy="35966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528F7E-3124-4840-B325-9756DCED9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731" y="2090785"/>
            <a:ext cx="8146605" cy="2114175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F147D8E4-2301-4E4D-8D9D-E36D45854D0C}"/>
              </a:ext>
            </a:extLst>
          </p:cNvPr>
          <p:cNvSpPr txBox="1">
            <a:spLocks/>
          </p:cNvSpPr>
          <p:nvPr/>
        </p:nvSpPr>
        <p:spPr>
          <a:xfrm>
            <a:off x="836102" y="5297725"/>
            <a:ext cx="3839134" cy="77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ko-KR" altLang="en-US" sz="1800" dirty="0">
                <a:solidFill>
                  <a:schemeClr val="bg1"/>
                </a:solidFill>
                <a:effectLst>
                  <a:glow rad="63500">
                    <a:schemeClr val="tx1">
                      <a:lumMod val="50000"/>
                      <a:lumOff val="50000"/>
                      <a:alpha val="40000"/>
                    </a:schemeClr>
                  </a:glow>
                </a:effectLst>
                <a:latin typeface="+mj-ea"/>
                <a:ea typeface="+mj-ea"/>
              </a:rPr>
              <a:t>구글 설문지를 통해  진행 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9DE7E54-03E8-4765-8D26-C861D4A47B55}"/>
              </a:ext>
            </a:extLst>
          </p:cNvPr>
          <p:cNvSpPr txBox="1">
            <a:spLocks/>
          </p:cNvSpPr>
          <p:nvPr/>
        </p:nvSpPr>
        <p:spPr>
          <a:xfrm>
            <a:off x="5707466" y="4113427"/>
            <a:ext cx="3839134" cy="77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ko-KR" altLang="en-US" sz="1800" dirty="0">
                <a:solidFill>
                  <a:schemeClr val="bg1"/>
                </a:solidFill>
                <a:effectLst>
                  <a:glow rad="63500">
                    <a:schemeClr val="tx1">
                      <a:lumMod val="50000"/>
                      <a:lumOff val="50000"/>
                      <a:alpha val="40000"/>
                    </a:schemeClr>
                  </a:glow>
                </a:effectLst>
                <a:latin typeface="+mj-ea"/>
                <a:ea typeface="+mj-ea"/>
              </a:rPr>
              <a:t>설문 결과</a:t>
            </a:r>
          </a:p>
        </p:txBody>
      </p:sp>
    </p:spTree>
    <p:extLst>
      <p:ext uri="{BB962C8B-B14F-4D97-AF65-F5344CB8AC3E}">
        <p14:creationId xmlns:p14="http://schemas.microsoft.com/office/powerpoint/2010/main" val="81482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7DA743E-3DD0-429E-9BEB-D53714FA9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565"/>
            <a:ext cx="10515600" cy="4925707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0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개선된 안드로이드에서 마음에 들었던 점이 있다면 어느 점에서 장점을 느꼈는가</a:t>
            </a:r>
            <a:r>
              <a:rPr lang="en-US" altLang="ko-KR" sz="2400" b="0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2400" b="0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안드로이드에서 신뢰할 수 없는 기능이나 단점이 있다면 어떤 것이며 그 이유는 무엇인가</a:t>
            </a:r>
            <a:r>
              <a:rPr lang="en-US" altLang="ko-KR" sz="2400" b="0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2400" b="0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개선된 안드로이드에서 추가된 기능이 필요 없다고 생각하는 부분이 있는가</a:t>
            </a:r>
            <a:r>
              <a:rPr lang="en-US" altLang="ko-KR" sz="2400" b="0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2400" b="0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안드로이드에서 개선의 여지가 있는 부분이 있다면 어떤 것이며 그 이유는 무엇인가</a:t>
            </a:r>
            <a:r>
              <a:rPr lang="en-US" altLang="ko-KR" sz="2400" b="0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?</a:t>
            </a:r>
            <a:endParaRPr lang="en-US" altLang="ko-KR" sz="2400" dirty="0">
              <a:solidFill>
                <a:schemeClr val="bg1"/>
              </a:solidFill>
              <a:effectLst>
                <a:glow rad="38100">
                  <a:schemeClr val="tx1">
                    <a:alpha val="40000"/>
                  </a:schemeClr>
                </a:glow>
              </a:effectLst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ko-KR" altLang="en-US" sz="2400" b="0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어느 방면에서 성능이 향상되었다고 생각하는가</a:t>
            </a:r>
            <a:r>
              <a:rPr lang="en-US" altLang="ko-KR" sz="2400" b="0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?</a:t>
            </a:r>
            <a:endParaRPr lang="ko-KR" altLang="en-US" sz="2400" dirty="0">
              <a:solidFill>
                <a:schemeClr val="bg1"/>
              </a:solidFill>
              <a:effectLst>
                <a:glow rad="381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A5CC9E6-4682-4237-8A12-F29DD1123537}"/>
              </a:ext>
            </a:extLst>
          </p:cNvPr>
          <p:cNvSpPr txBox="1">
            <a:spLocks/>
          </p:cNvSpPr>
          <p:nvPr/>
        </p:nvSpPr>
        <p:spPr>
          <a:xfrm>
            <a:off x="1066800" y="8965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ko-KR" altLang="en-US" sz="4000" dirty="0">
                <a:solidFill>
                  <a:schemeClr val="bg1"/>
                </a:solidFill>
                <a:effectLst>
                  <a:glow rad="101600">
                    <a:schemeClr val="accent1">
                      <a:lumMod val="75000"/>
                      <a:alpha val="40000"/>
                    </a:schemeClr>
                  </a:glow>
                </a:effectLst>
                <a:latin typeface="+mj-ea"/>
                <a:ea typeface="+mj-ea"/>
              </a:rPr>
              <a:t>설문조사 질문</a:t>
            </a:r>
          </a:p>
        </p:txBody>
      </p:sp>
    </p:spTree>
    <p:extLst>
      <p:ext uri="{BB962C8B-B14F-4D97-AF65-F5344CB8AC3E}">
        <p14:creationId xmlns:p14="http://schemas.microsoft.com/office/powerpoint/2010/main" val="129643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C681D95-1D6E-4A8D-B1B9-586DD81AE59E}"/>
              </a:ext>
            </a:extLst>
          </p:cNvPr>
          <p:cNvSpPr txBox="1">
            <a:spLocks/>
          </p:cNvSpPr>
          <p:nvPr/>
        </p:nvSpPr>
        <p:spPr>
          <a:xfrm>
            <a:off x="1066800" y="8965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ko-KR" altLang="en-US" sz="4000" dirty="0">
                <a:solidFill>
                  <a:schemeClr val="bg1"/>
                </a:solidFill>
                <a:effectLst>
                  <a:glow rad="101600">
                    <a:schemeClr val="accent1">
                      <a:lumMod val="75000"/>
                      <a:alpha val="40000"/>
                    </a:schemeClr>
                  </a:glow>
                </a:effectLst>
                <a:latin typeface="+mj-ea"/>
                <a:ea typeface="+mj-ea"/>
              </a:rPr>
              <a:t>설문조사 결과 분석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32DF4F8-09D1-4979-BB53-248B8CC17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565"/>
            <a:ext cx="10515600" cy="4518211"/>
          </a:xfrm>
        </p:spPr>
        <p:txBody>
          <a:bodyPr>
            <a:normAutofit/>
          </a:bodyPr>
          <a:lstStyle/>
          <a:p>
            <a:r>
              <a:rPr lang="ko-KR" altLang="en-US" sz="2200" b="1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개선된 안드로이드에서 마음에 들었던 점이 있다면 어느 점에서 장점을 느꼈는가</a:t>
            </a:r>
            <a:r>
              <a:rPr lang="en-US" altLang="ko-KR" sz="2200" b="1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?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:</a:t>
            </a:r>
            <a:r>
              <a:rPr lang="ko-KR" altLang="en-US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 </a:t>
            </a:r>
            <a:r>
              <a:rPr lang="ko-KR" altLang="en-US" sz="2000" u="sng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전보다 빠른 속도 </a:t>
            </a:r>
            <a:r>
              <a:rPr lang="en-US" altLang="ko-KR" sz="2000" u="sng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(4</a:t>
            </a:r>
            <a:r>
              <a:rPr lang="ko-KR" altLang="en-US" sz="2000" u="sng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명</a:t>
            </a:r>
            <a:r>
              <a:rPr lang="en-US" altLang="ko-KR" sz="2000" u="sng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)</a:t>
            </a:r>
            <a:r>
              <a:rPr lang="en-US" altLang="ko-KR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코드 가독성 향상 </a:t>
            </a:r>
            <a:r>
              <a:rPr lang="en-US" altLang="ko-KR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(1</a:t>
            </a:r>
            <a:r>
              <a:rPr lang="ko-KR" altLang="en-US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명</a:t>
            </a:r>
            <a:r>
              <a:rPr lang="en-US" altLang="ko-KR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)</a:t>
            </a:r>
          </a:p>
          <a:p>
            <a:pPr marL="0" indent="0">
              <a:buNone/>
            </a:pPr>
            <a:endParaRPr lang="en-US" altLang="ko-KR" sz="2000" b="0" i="0" dirty="0">
              <a:solidFill>
                <a:schemeClr val="bg1"/>
              </a:solidFill>
              <a:effectLst>
                <a:glow rad="38100">
                  <a:schemeClr val="tx1">
                    <a:alpha val="40000"/>
                  </a:schemeClr>
                </a:glow>
              </a:effectLst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안드로이드에서 신뢰할 수 없는 기능이나 단점이 있다면 어떤 것이며 그 이유는 무엇인가</a:t>
            </a:r>
            <a:r>
              <a:rPr lang="en-US" altLang="ko-KR" sz="2000" b="1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?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 :  </a:t>
            </a:r>
            <a:r>
              <a:rPr lang="ko-KR" altLang="en-US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하드웨어의 성능만 믿고 통으로 짠 코드가 많다</a:t>
            </a:r>
            <a:r>
              <a:rPr lang="en-US" altLang="ko-KR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가용램이</a:t>
            </a:r>
            <a:r>
              <a:rPr lang="ko-KR" altLang="en-US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 적다</a:t>
            </a:r>
            <a:r>
              <a:rPr lang="en-US" altLang="ko-KR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레거시 코드가 많다</a:t>
            </a:r>
            <a:r>
              <a:rPr lang="en-US" altLang="ko-KR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.</a:t>
            </a:r>
          </a:p>
          <a:p>
            <a:pPr marL="0" indent="0">
              <a:buNone/>
            </a:pPr>
            <a:endParaRPr lang="en-US" altLang="ko-KR" sz="2000" b="0" i="0" dirty="0">
              <a:solidFill>
                <a:schemeClr val="bg1"/>
              </a:solidFill>
              <a:effectLst>
                <a:glow rad="38100">
                  <a:schemeClr val="tx1">
                    <a:alpha val="40000"/>
                  </a:schemeClr>
                </a:glow>
              </a:effectLst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ko-KR" altLang="en-US" sz="2200" b="1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개선된 안드로이드에서 추가된 기능이 필요 없다고 생각하는 부분이 있는가</a:t>
            </a:r>
            <a:r>
              <a:rPr lang="en-US" altLang="ko-KR" sz="2200" b="1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?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 :  try</a:t>
            </a:r>
            <a:r>
              <a:rPr lang="ko-KR" altLang="en-US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catch</a:t>
            </a:r>
            <a:r>
              <a:rPr lang="ko-KR" altLang="en-US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 문을 재확인 할 필요성이 있다</a:t>
            </a:r>
            <a:r>
              <a:rPr lang="en-US" altLang="ko-KR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오류 확인 부분에 있어 관습적인 코드일 수도 있다</a:t>
            </a:r>
            <a:r>
              <a:rPr lang="en-US" altLang="ko-KR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.</a:t>
            </a:r>
            <a:endParaRPr lang="en-US" altLang="ko-KR" sz="2000" b="0" i="0" dirty="0">
              <a:solidFill>
                <a:schemeClr val="bg1"/>
              </a:solidFill>
              <a:effectLst>
                <a:glow rad="38100">
                  <a:schemeClr val="tx1">
                    <a:alpha val="40000"/>
                  </a:schemeClr>
                </a:glow>
              </a:effectLst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88611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DFD0E1C-B05A-40FB-B9D4-07CE31B1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565"/>
            <a:ext cx="10515600" cy="45182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안드로이드에서 개선의 여지가 있는 부분이 있다면 어떤 것이며 그 이유는 무엇인가</a:t>
            </a:r>
            <a:r>
              <a:rPr lang="en-US" altLang="ko-KR" sz="2200" b="1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 :  </a:t>
            </a:r>
            <a:r>
              <a:rPr lang="ko-KR" altLang="en-US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안드로이드 </a:t>
            </a:r>
            <a:r>
              <a:rPr lang="en-US" altLang="ko-KR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JNI</a:t>
            </a:r>
            <a:r>
              <a:rPr lang="ko-KR" altLang="en-US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를 사용하기 때문에 관습적인 코드가 있지 않을까</a:t>
            </a:r>
            <a:r>
              <a:rPr lang="en-US" altLang="ko-KR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?	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    </a:t>
            </a:r>
            <a:r>
              <a:rPr lang="ko-KR" altLang="en-US" sz="2000" dirty="0" err="1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텔레스코핑</a:t>
            </a:r>
            <a:r>
              <a:rPr lang="ko-KR" altLang="en-US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 패턴 말고도 다른 레거시 패턴들이 있지 않을까</a:t>
            </a:r>
            <a:r>
              <a:rPr lang="en-US" altLang="ko-KR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?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    C</a:t>
            </a:r>
            <a:r>
              <a:rPr lang="ko-KR" altLang="en-US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코드를 쓰는 것이 더 빠르지 않을까</a:t>
            </a:r>
            <a:r>
              <a:rPr lang="en-US" altLang="ko-KR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?, </a:t>
            </a:r>
            <a:r>
              <a:rPr lang="ko-KR" altLang="en-US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배터리 사용을 줄일 수 있을까</a:t>
            </a:r>
            <a:r>
              <a:rPr lang="en-US" altLang="ko-KR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?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  <a:effectLst>
                <a:glow rad="38100">
                  <a:schemeClr val="tx1">
                    <a:alpha val="40000"/>
                  </a:schemeClr>
                </a:glow>
              </a:effectLst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ko-KR" altLang="en-US" sz="2200" b="1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어느 방면에서 성능이 향상되었다고 생각하는가</a:t>
            </a:r>
            <a:r>
              <a:rPr lang="en-US" altLang="ko-KR" sz="2200" b="1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000" b="0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 : </a:t>
            </a:r>
            <a:r>
              <a:rPr lang="ko-KR" altLang="en-US" sz="2000" b="0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대부분 실행 속도</a:t>
            </a:r>
            <a:r>
              <a:rPr lang="en-US" altLang="ko-KR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(4</a:t>
            </a:r>
            <a:r>
              <a:rPr lang="ko-KR" altLang="en-US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명</a:t>
            </a:r>
            <a:r>
              <a:rPr lang="en-US" altLang="ko-KR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), </a:t>
            </a:r>
            <a:r>
              <a:rPr lang="ko-KR" altLang="en-US" sz="20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코드의 가독성 및 앞으로의 코드 개발 여부</a:t>
            </a:r>
            <a:endParaRPr lang="en-US" altLang="ko-KR" sz="2000" b="0" i="0" dirty="0">
              <a:solidFill>
                <a:schemeClr val="bg1"/>
              </a:solidFill>
              <a:effectLst>
                <a:glow rad="38100">
                  <a:schemeClr val="tx1">
                    <a:alpha val="40000"/>
                  </a:schemeClr>
                </a:glow>
              </a:effectLst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15762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DD54569-EC0F-42F4-B9DE-6B9DF52A5A21}"/>
              </a:ext>
            </a:extLst>
          </p:cNvPr>
          <p:cNvSpPr txBox="1">
            <a:spLocks/>
          </p:cNvSpPr>
          <p:nvPr/>
        </p:nvSpPr>
        <p:spPr>
          <a:xfrm>
            <a:off x="1066800" y="8965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ko-KR" altLang="en-US" sz="4000" dirty="0">
                <a:solidFill>
                  <a:schemeClr val="bg1"/>
                </a:solidFill>
                <a:effectLst>
                  <a:glow rad="101600">
                    <a:schemeClr val="accent1">
                      <a:lumMod val="75000"/>
                      <a:alpha val="40000"/>
                    </a:schemeClr>
                  </a:glow>
                </a:effectLst>
                <a:latin typeface="+mj-ea"/>
                <a:ea typeface="+mj-ea"/>
              </a:rPr>
              <a:t>최종 정리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DBDD689-1B16-4088-A35C-F39518DE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565"/>
            <a:ext cx="10515600" cy="451821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동기에 대한 설명</a:t>
            </a:r>
            <a:r>
              <a:rPr lang="en-US" altLang="ko-KR" sz="24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+mn-ea"/>
              </a:rPr>
              <a:t> :  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+mn-ea"/>
              </a:rPr>
              <a:t>저번의 </a:t>
            </a:r>
            <a:r>
              <a:rPr lang="ko-KR" altLang="en-US" sz="1900" dirty="0" err="1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+mn-ea"/>
              </a:rPr>
              <a:t>디자인스프린트의</a:t>
            </a:r>
            <a:r>
              <a:rPr lang="ko-KR" altLang="en-US" sz="19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+mn-ea"/>
              </a:rPr>
              <a:t> 경험을 되살려</a:t>
            </a:r>
            <a:r>
              <a:rPr lang="en-US" altLang="ko-KR" sz="19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+mn-ea"/>
              </a:rPr>
              <a:t>, </a:t>
            </a:r>
            <a:r>
              <a:rPr lang="ko-KR" altLang="en-US" sz="19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+mn-ea"/>
              </a:rPr>
              <a:t>졸업프로젝트에 </a:t>
            </a:r>
            <a:r>
              <a:rPr lang="ko-KR" altLang="en-US" sz="1900" dirty="0" err="1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+mn-ea"/>
              </a:rPr>
              <a:t>디자인스프린트를</a:t>
            </a:r>
            <a:r>
              <a:rPr lang="ko-KR" altLang="en-US" sz="19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+mn-ea"/>
              </a:rPr>
              <a:t> 적용시켜 진행을 했습니다</a:t>
            </a:r>
            <a:r>
              <a:rPr lang="en-US" altLang="ko-KR" sz="19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+mn-ea"/>
              </a:rPr>
              <a:t>. </a:t>
            </a:r>
            <a:r>
              <a:rPr lang="ko-KR" altLang="en-US" sz="19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+mn-ea"/>
              </a:rPr>
              <a:t>성능개선 및 향상과 같은 모호한 주제의 프로젝트를 진행시키는데 </a:t>
            </a:r>
            <a:r>
              <a:rPr lang="ko-KR" altLang="en-US" sz="1900" dirty="0" err="1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+mn-ea"/>
              </a:rPr>
              <a:t>디자인스프린트</a:t>
            </a:r>
            <a:r>
              <a:rPr lang="ko-KR" altLang="en-US" sz="19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+mn-ea"/>
              </a:rPr>
              <a:t> 방식은</a:t>
            </a:r>
            <a:r>
              <a:rPr lang="en-US" altLang="ko-KR" sz="19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+mn-ea"/>
              </a:rPr>
              <a:t>, </a:t>
            </a:r>
            <a:r>
              <a:rPr lang="ko-KR" altLang="en-US" sz="19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+mn-ea"/>
              </a:rPr>
              <a:t>프로젝트의 방향을 잡아주고</a:t>
            </a:r>
            <a:r>
              <a:rPr lang="en-US" altLang="ko-KR" sz="19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+mn-ea"/>
              </a:rPr>
              <a:t>, </a:t>
            </a:r>
            <a:r>
              <a:rPr lang="ko-KR" altLang="en-US" sz="19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+mn-ea"/>
              </a:rPr>
              <a:t>명확하게 무엇을 진행하는지를 확인시켜주는데 도움이 많이 되었습니다</a:t>
            </a:r>
            <a:r>
              <a:rPr lang="en-US" altLang="ko-KR" sz="19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  <a:effectLst>
                <a:glow rad="38100">
                  <a:schemeClr val="tx1">
                    <a:alpha val="40000"/>
                  </a:schemeClr>
                </a:glow>
              </a:effectLst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ko-KR" altLang="en-US" sz="2200" b="1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구현 및 실현 고려사항에 대한 설명 </a:t>
            </a:r>
            <a:r>
              <a:rPr lang="en-US" altLang="ko-KR" sz="2200" b="1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아직 졸업 프로젝트가 진행 중에  있으므로</a:t>
            </a:r>
            <a:r>
              <a:rPr lang="en-US" altLang="ko-KR" sz="19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, </a:t>
            </a:r>
            <a:r>
              <a:rPr lang="ko-KR" altLang="en-US" sz="19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더욱 연구를 깊이하고</a:t>
            </a:r>
            <a:r>
              <a:rPr lang="en-US" altLang="ko-KR" sz="19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,  </a:t>
            </a:r>
            <a:r>
              <a:rPr lang="ko-KR" altLang="en-US" sz="19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많은 자료를 참고하고</a:t>
            </a:r>
            <a:r>
              <a:rPr lang="en-US" altLang="ko-KR" sz="19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, </a:t>
            </a:r>
            <a:r>
              <a:rPr lang="ko-KR" altLang="en-US" sz="19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멘토님의 도움을 받는다면</a:t>
            </a:r>
            <a:r>
              <a:rPr lang="en-US" altLang="ko-KR" sz="19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,</a:t>
            </a:r>
            <a:r>
              <a:rPr lang="ko-KR" altLang="en-US" sz="19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 안드로이드의 성능개선 프로젝트의 성공 가능성은 높을 것이다</a:t>
            </a:r>
            <a:r>
              <a:rPr lang="en-US" altLang="ko-KR" sz="190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2000" b="0" i="0" dirty="0">
              <a:solidFill>
                <a:schemeClr val="bg1"/>
              </a:solidFill>
              <a:effectLst>
                <a:glow rad="38100">
                  <a:schemeClr val="tx1">
                    <a:alpha val="40000"/>
                  </a:schemeClr>
                </a:glow>
              </a:effectLst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00798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D12B2E4-AFE9-4BB6-88D0-5884244A0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4442012" cy="6364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b="1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Google Sans"/>
              </a:rPr>
              <a:t>시장조사</a:t>
            </a:r>
            <a:endParaRPr lang="en-US" altLang="ko-KR" sz="2000" b="0" i="0" dirty="0">
              <a:solidFill>
                <a:schemeClr val="bg1"/>
              </a:solidFill>
              <a:effectLst>
                <a:glow rad="38100">
                  <a:schemeClr val="tx1">
                    <a:alpha val="40000"/>
                  </a:schemeClr>
                </a:glow>
              </a:effectLst>
              <a:latin typeface="Google Sans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1C0AADF4-8A3D-455D-80BA-2CD45CF81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27963"/>
            <a:ext cx="4782969" cy="2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C8CFBC-7493-4230-8A51-6E36F51315D3}"/>
              </a:ext>
            </a:extLst>
          </p:cNvPr>
          <p:cNvSpPr txBox="1"/>
          <p:nvPr/>
        </p:nvSpPr>
        <p:spPr>
          <a:xfrm>
            <a:off x="6096000" y="336176"/>
            <a:ext cx="5759117" cy="64633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[</a:t>
            </a:r>
            <a:r>
              <a:rPr lang="ko-KR" altLang="en-US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그림</a:t>
            </a:r>
            <a:r>
              <a:rPr lang="en-US" altLang="ko-KR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1]</a:t>
            </a:r>
            <a:r>
              <a:rPr lang="ko-KR" altLang="en-US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을 보면 </a:t>
            </a:r>
            <a:r>
              <a:rPr lang="en-US" altLang="ko-KR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IDC</a:t>
            </a:r>
            <a:r>
              <a:rPr lang="ko-KR" altLang="en-US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의 보고서에서 애플의 시장 점유율이 점점 하락하고 있다</a:t>
            </a:r>
            <a:r>
              <a:rPr lang="en-US" altLang="ko-KR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. </a:t>
            </a:r>
            <a:r>
              <a:rPr lang="ko-KR" altLang="en-US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이는 안드로이드의 시장 점유율이 높아진다는 것을 의미한다</a:t>
            </a:r>
            <a:r>
              <a:rPr lang="en-US" altLang="ko-KR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effectLst>
                <a:glow rad="38100">
                  <a:schemeClr val="tx1">
                    <a:alpha val="40000"/>
                  </a:schemeClr>
                </a:glow>
              </a:effectLst>
            </a:endParaRPr>
          </a:p>
          <a:p>
            <a:r>
              <a:rPr lang="en-US" altLang="ko-KR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 </a:t>
            </a:r>
            <a:r>
              <a:rPr lang="ko-KR" altLang="en-US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또한 소비자는 스펙 상향평준화가 되어버린</a:t>
            </a:r>
            <a:endParaRPr lang="en-US" altLang="ko-KR" dirty="0">
              <a:solidFill>
                <a:schemeClr val="bg1"/>
              </a:solidFill>
              <a:effectLst>
                <a:glow rad="38100">
                  <a:schemeClr val="tx1">
                    <a:alpha val="40000"/>
                  </a:schemeClr>
                </a:glow>
              </a:effectLst>
            </a:endParaRPr>
          </a:p>
          <a:p>
            <a:r>
              <a:rPr lang="ko-KR" altLang="en-US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스마트폰 시장에서</a:t>
            </a:r>
            <a:r>
              <a:rPr lang="en-US" altLang="ko-KR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더 이상</a:t>
            </a:r>
            <a:r>
              <a:rPr lang="en-US" altLang="ko-KR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다른 제품보다 비싼</a:t>
            </a:r>
            <a:r>
              <a:rPr lang="en-US" altLang="ko-KR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,</a:t>
            </a:r>
            <a:r>
              <a:rPr lang="ko-KR" altLang="en-US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 고가의 아이폰을 살필요가 없다고 여겨지고 있다</a:t>
            </a:r>
            <a:r>
              <a:rPr lang="en-US" altLang="ko-KR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effectLst>
                <a:glow rad="38100">
                  <a:schemeClr val="tx1">
                    <a:alpha val="40000"/>
                  </a:schemeClr>
                </a:glow>
              </a:effectLst>
            </a:endParaRPr>
          </a:p>
          <a:p>
            <a:r>
              <a:rPr lang="en-US" altLang="ko-KR" b="0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Malgun Gothic" panose="020B0503020000020004" pitchFamily="50" charset="-127"/>
                <a:ea typeface="Malgun Gothic" panose="020B0503020000020004" pitchFamily="50" charset="-127"/>
              </a:rPr>
              <a:t>AOSP </a:t>
            </a:r>
            <a:r>
              <a:rPr lang="ko-KR" altLang="en-US" b="0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Malgun Gothic" panose="020B0503020000020004" pitchFamily="50" charset="-127"/>
                <a:ea typeface="Malgun Gothic" panose="020B0503020000020004" pitchFamily="50" charset="-127"/>
              </a:rPr>
              <a:t>기반 안드로이드 </a:t>
            </a:r>
            <a:r>
              <a:rPr lang="en-US" altLang="ko-KR" b="0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Malgun Gothic" panose="020B0503020000020004" pitchFamily="50" charset="-127"/>
                <a:ea typeface="Malgun Gothic" panose="020B0503020000020004" pitchFamily="50" charset="-127"/>
              </a:rPr>
              <a:t>OS</a:t>
            </a:r>
            <a:r>
              <a:rPr lang="ko-KR" altLang="en-US" b="0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Malgun Gothic" panose="020B0503020000020004" pitchFamily="50" charset="-127"/>
                <a:ea typeface="Malgun Gothic" panose="020B0503020000020004" pitchFamily="50" charset="-127"/>
              </a:rPr>
              <a:t>는 구글의 인증을 받지 않았기 때문에 구글 모바일 서비스를 공식적으로 이용할 수 없지만 안드로이드 스마트폰에서는 정상적으로 작동한다</a:t>
            </a:r>
            <a:r>
              <a:rPr lang="en-US" altLang="ko-KR" b="0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</a:p>
          <a:p>
            <a:r>
              <a:rPr lang="en-US" altLang="ko-KR" b="0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Malgun Gothic" panose="020B0503020000020004" pitchFamily="50" charset="-127"/>
                <a:ea typeface="Malgun Gothic" panose="020B0503020000020004" pitchFamily="50" charset="-127"/>
              </a:rPr>
              <a:t>AOSP</a:t>
            </a:r>
            <a:r>
              <a:rPr lang="ko-KR" altLang="en-US" b="0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Malgun Gothic" panose="020B0503020000020004" pitchFamily="50" charset="-127"/>
                <a:ea typeface="Malgun Gothic" panose="020B0503020000020004" pitchFamily="50" charset="-127"/>
              </a:rPr>
              <a:t>를 통해 </a:t>
            </a:r>
            <a:r>
              <a:rPr lang="en-US" altLang="ko-KR" b="0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Malgun Gothic" panose="020B0503020000020004" pitchFamily="50" charset="-127"/>
                <a:ea typeface="Malgun Gothic" panose="020B0503020000020004" pitchFamily="50" charset="-127"/>
              </a:rPr>
              <a:t>OS</a:t>
            </a:r>
            <a:r>
              <a:rPr lang="ko-KR" altLang="en-US" b="0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Malgun Gothic" panose="020B0503020000020004" pitchFamily="50" charset="-127"/>
                <a:ea typeface="Malgun Gothic" panose="020B0503020000020004" pitchFamily="50" charset="-127"/>
              </a:rPr>
              <a:t>를 개발한 업체가 구글 서비스를 대체할 자체 서비스와 앱 마켓을 운용 할 수 있다면 독자적 생존이 가능한 것이다</a:t>
            </a:r>
            <a:r>
              <a:rPr lang="en-US" altLang="ko-KR" b="0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Malgun Gothic" panose="020B0503020000020004" pitchFamily="50" charset="-127"/>
                <a:ea typeface="Malgun Gothic" panose="020B0503020000020004" pitchFamily="50" charset="-127"/>
              </a:rPr>
              <a:t>. AOSP</a:t>
            </a:r>
            <a:r>
              <a:rPr lang="ko-KR" altLang="en-US" b="0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Malgun Gothic" panose="020B0503020000020004" pitchFamily="50" charset="-127"/>
                <a:ea typeface="Malgun Gothic" panose="020B0503020000020004" pitchFamily="50" charset="-127"/>
              </a:rPr>
              <a:t>를 가장 적극적으로 이용한 업체가 바로 중국의 </a:t>
            </a:r>
            <a:r>
              <a:rPr lang="ko-KR" altLang="en-US" b="0" i="0" dirty="0" err="1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Malgun Gothic" panose="020B0503020000020004" pitchFamily="50" charset="-127"/>
                <a:ea typeface="Malgun Gothic" panose="020B0503020000020004" pitchFamily="50" charset="-127"/>
              </a:rPr>
              <a:t>샤오미다</a:t>
            </a:r>
            <a:r>
              <a:rPr lang="en-US" altLang="ko-KR" b="0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Malgun Gothic" panose="020B0503020000020004" pitchFamily="50" charset="-127"/>
                <a:ea typeface="Malgun Gothic" panose="020B0503020000020004" pitchFamily="50" charset="-127"/>
              </a:rPr>
              <a:t>샤오미 또한 빠른  속도로 스마트폰 시장 점유율을 차지하고 있는 것을 </a:t>
            </a:r>
            <a:r>
              <a:rPr lang="en-US" altLang="ko-KR" b="0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Malgun Gothic" panose="020B0503020000020004" pitchFamily="50" charset="-127"/>
                <a:ea typeface="Malgun Gothic" panose="020B0503020000020004" pitchFamily="50" charset="-127"/>
              </a:rPr>
              <a:t>[</a:t>
            </a:r>
            <a:r>
              <a:rPr lang="ko-KR" altLang="en-US" b="0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Malgun Gothic" panose="020B0503020000020004" pitchFamily="50" charset="-127"/>
                <a:ea typeface="Malgun Gothic" panose="020B0503020000020004" pitchFamily="50" charset="-127"/>
              </a:rPr>
              <a:t>그림</a:t>
            </a:r>
            <a:r>
              <a:rPr lang="en-US" altLang="ko-KR" b="0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Malgun Gothic" panose="020B0503020000020004" pitchFamily="50" charset="-127"/>
                <a:ea typeface="Malgun Gothic" panose="020B0503020000020004" pitchFamily="50" charset="-127"/>
              </a:rPr>
              <a:t>2]</a:t>
            </a:r>
            <a:r>
              <a:rPr lang="ko-KR" altLang="en-US" b="0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Malgun Gothic" panose="020B0503020000020004" pitchFamily="50" charset="-127"/>
                <a:ea typeface="Malgun Gothic" panose="020B0503020000020004" pitchFamily="50" charset="-127"/>
              </a:rPr>
              <a:t>를 통해 확인이 가능하다</a:t>
            </a:r>
            <a:r>
              <a:rPr lang="en-US" altLang="ko-KR" b="0" i="0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effectLst>
                <a:glow rad="38100">
                  <a:schemeClr val="tx1">
                    <a:alpha val="40000"/>
                  </a:schemeClr>
                </a:glow>
              </a:effectLst>
              <a:latin typeface="Nanum Gothic"/>
            </a:endParaRPr>
          </a:p>
          <a:p>
            <a:r>
              <a:rPr lang="ko-KR" altLang="en-US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Nanum Gothic"/>
              </a:rPr>
              <a:t>이를 통해 만약</a:t>
            </a:r>
            <a:r>
              <a:rPr lang="en-US" altLang="ko-KR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Nanum Gothic"/>
              </a:rPr>
              <a:t> </a:t>
            </a:r>
            <a:r>
              <a:rPr lang="ko-KR" altLang="en-US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Nanum Gothic"/>
              </a:rPr>
              <a:t>우리 조가</a:t>
            </a:r>
            <a:r>
              <a:rPr lang="en-US" altLang="ko-KR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Nanum Gothic"/>
              </a:rPr>
              <a:t> </a:t>
            </a:r>
            <a:r>
              <a:rPr lang="ko-KR" altLang="en-US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Nanum Gothic"/>
              </a:rPr>
              <a:t>눈에 띄는 안드로이드 성능 개선 프로젝트를 성공하면</a:t>
            </a:r>
            <a:r>
              <a:rPr lang="en-US" altLang="ko-KR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Nanum Gothic"/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Nanum Gothic"/>
              </a:rPr>
              <a:t>미래 시장 및 취업에 많이 유리할 것이다</a:t>
            </a:r>
            <a:r>
              <a:rPr lang="en-US" altLang="ko-KR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Nanum Gothic"/>
              </a:rPr>
              <a:t>.</a:t>
            </a:r>
            <a:endParaRPr lang="ko-KR" altLang="en-US" dirty="0">
              <a:solidFill>
                <a:schemeClr val="bg1"/>
              </a:solidFill>
              <a:effectLst>
                <a:glow rad="38100">
                  <a:schemeClr val="tx1">
                    <a:alpha val="40000"/>
                  </a:schemeClr>
                </a:glow>
              </a:effectLst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DA9A7D3-F0FD-48DF-9769-B73363D3D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2190"/>
            <a:ext cx="5759116" cy="213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0551EC-818F-43A7-AC03-25C90EF32F88}"/>
              </a:ext>
            </a:extLst>
          </p:cNvPr>
          <p:cNvSpPr txBox="1"/>
          <p:nvPr/>
        </p:nvSpPr>
        <p:spPr>
          <a:xfrm>
            <a:off x="1399083" y="3054534"/>
            <a:ext cx="2960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[</a:t>
            </a:r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그림</a:t>
            </a: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1] – </a:t>
            </a:r>
            <a:r>
              <a:rPr lang="ko-KR" altLang="en-US" sz="1400" b="1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글로벌 시장조사기관인 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IDC</a:t>
            </a:r>
            <a:r>
              <a:rPr lang="ko-KR" altLang="en-US" sz="1400" b="1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가 예측한 시장 점유율 </a:t>
            </a:r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보고서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AA61D-9FF5-4AD6-B522-23D5D0DB581F}"/>
              </a:ext>
            </a:extLst>
          </p:cNvPr>
          <p:cNvSpPr txBox="1"/>
          <p:nvPr/>
        </p:nvSpPr>
        <p:spPr>
          <a:xfrm>
            <a:off x="1994494" y="5816973"/>
            <a:ext cx="793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[</a:t>
            </a:r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그림</a:t>
            </a: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2]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476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77D0EDD9-B739-4633-8C46-872D0E5DF3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47" y="454526"/>
            <a:ext cx="6793291" cy="5641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08C6EC-CEBA-40D1-9796-33F2065DCBB2}"/>
              </a:ext>
            </a:extLst>
          </p:cNvPr>
          <p:cNvSpPr txBox="1"/>
          <p:nvPr/>
        </p:nvSpPr>
        <p:spPr>
          <a:xfrm>
            <a:off x="7080738" y="762000"/>
            <a:ext cx="4966884" cy="1754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AOSP </a:t>
            </a:r>
            <a:r>
              <a:rPr lang="ko-KR" altLang="en-US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를 개선을 하기 위하여 </a:t>
            </a:r>
            <a:r>
              <a:rPr lang="en-US" altLang="ko-KR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AOSP(Android Open Source Project) </a:t>
            </a:r>
            <a:r>
              <a:rPr lang="ko-KR" altLang="en-US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운영체제 구성도를 확인을 하고 이를 각각 들의 구성 및 기능을 확인 하여</a:t>
            </a:r>
            <a:endParaRPr lang="en-US" altLang="ko-KR" dirty="0">
              <a:solidFill>
                <a:schemeClr val="bg1"/>
              </a:solidFill>
              <a:effectLst>
                <a:glow rad="38100">
                  <a:schemeClr val="tx1">
                    <a:alpha val="40000"/>
                  </a:schemeClr>
                </a:glow>
              </a:effectLst>
            </a:endParaRPr>
          </a:p>
          <a:p>
            <a:endParaRPr lang="en-US" altLang="ko-KR" dirty="0">
              <a:solidFill>
                <a:schemeClr val="bg1"/>
              </a:solidFill>
              <a:effectLst>
                <a:glow rad="38100">
                  <a:schemeClr val="tx1">
                    <a:alpha val="40000"/>
                  </a:schemeClr>
                </a:glow>
              </a:effectLst>
            </a:endParaRPr>
          </a:p>
          <a:p>
            <a:r>
              <a:rPr lang="ko-KR" altLang="en-US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결과적으로 안드로이드</a:t>
            </a:r>
            <a:r>
              <a:rPr lang="en-US" altLang="ko-KR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OS </a:t>
            </a:r>
            <a:r>
              <a:rPr lang="ko-KR" altLang="en-US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성능 향상에 기여 하는 것을 목표로 한다</a:t>
            </a:r>
            <a:r>
              <a:rPr lang="en-US" altLang="ko-KR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.</a:t>
            </a:r>
            <a:endParaRPr lang="ko-KR" altLang="en-US" dirty="0">
              <a:solidFill>
                <a:schemeClr val="bg1"/>
              </a:solidFill>
              <a:effectLst>
                <a:glow rad="381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260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8083D7A-7D45-4CC3-8B98-C4F7840D5B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7569" y="304800"/>
            <a:ext cx="5731510" cy="4172470"/>
          </a:xfrm>
          <a:prstGeom prst="rect">
            <a:avLst/>
          </a:prstGeom>
        </p:spPr>
      </p:pic>
      <p:pic>
        <p:nvPicPr>
          <p:cNvPr id="5" name="내용 개체 틀 4" descr="스크린샷, 실내, 컴퓨터, 노트북이(가) 표시된 사진&#10;&#10;자동 생성된 설명">
            <a:extLst>
              <a:ext uri="{FF2B5EF4-FFF2-40B4-BE49-F238E27FC236}">
                <a16:creationId xmlns:a16="http://schemas.microsoft.com/office/drawing/2014/main" id="{8A802EE9-8120-442C-B5C8-B35DE3DEB23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921" y="304800"/>
            <a:ext cx="5731510" cy="41724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3F3D6C-CD20-4547-8E50-5510B52010E0}"/>
              </a:ext>
            </a:extLst>
          </p:cNvPr>
          <p:cNvSpPr txBox="1"/>
          <p:nvPr/>
        </p:nvSpPr>
        <p:spPr>
          <a:xfrm>
            <a:off x="2456372" y="4935416"/>
            <a:ext cx="7279255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AOSP(Android Open Source project) </a:t>
            </a:r>
            <a:r>
              <a:rPr lang="ko-KR" altLang="en-US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를 수정을 함에 있어서 성능 향상을 주 목적으로 하기에 디자인 스프린트에 어려움이 있었으나 </a:t>
            </a:r>
            <a:br>
              <a:rPr lang="en-US" altLang="ko-KR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</a:br>
            <a:r>
              <a:rPr lang="ko-KR" altLang="en-US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개선사항과 프로젝트 방향성을 중심으로  </a:t>
            </a:r>
            <a:r>
              <a:rPr lang="en-US" altLang="ko-KR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sym typeface="Wingdings" panose="05000000000000000000" pitchFamily="2" charset="2"/>
              </a:rPr>
              <a:t>디자인 스프린트 진행</a:t>
            </a:r>
            <a:endParaRPr lang="ko-KR" altLang="en-US" dirty="0">
              <a:solidFill>
                <a:schemeClr val="bg1"/>
              </a:solidFill>
              <a:effectLst>
                <a:glow rad="381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6684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LeftStep">
      <a:dk1>
        <a:srgbClr val="000000"/>
      </a:dk1>
      <a:lt1>
        <a:srgbClr val="FFFFFF"/>
      </a:lt1>
      <a:dk2>
        <a:srgbClr val="243B41"/>
      </a:dk2>
      <a:lt2>
        <a:srgbClr val="E5E8E2"/>
      </a:lt2>
      <a:accent1>
        <a:srgbClr val="8238DE"/>
      </a:accent1>
      <a:accent2>
        <a:srgbClr val="5853D7"/>
      </a:accent2>
      <a:accent3>
        <a:srgbClr val="3374DD"/>
      </a:accent3>
      <a:accent4>
        <a:srgbClr val="21AACB"/>
      </a:accent4>
      <a:accent5>
        <a:srgbClr val="2AB697"/>
      </a:accent5>
      <a:accent6>
        <a:srgbClr val="1EBC58"/>
      </a:accent6>
      <a:hlink>
        <a:srgbClr val="648F2F"/>
      </a:hlink>
      <a:folHlink>
        <a:srgbClr val="828282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</Words>
  <Application>Microsoft Office PowerPoint</Application>
  <PresentationFormat>와이드스크린</PresentationFormat>
  <Paragraphs>85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Google Sans</vt:lpstr>
      <vt:lpstr>Nanum Gothic</vt:lpstr>
      <vt:lpstr>Malgun Gothic</vt:lpstr>
      <vt:lpstr>Malgun Gothic</vt:lpstr>
      <vt:lpstr>Garamond</vt:lpstr>
      <vt:lpstr>Sagona Book</vt:lpstr>
      <vt:lpstr>Sagona ExtraLight</vt:lpstr>
      <vt:lpstr>Wingdings</vt:lpstr>
      <vt:lpstr>SavonVTI</vt:lpstr>
      <vt:lpstr>AOSP Android Open Source Project  개선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진행방향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2020-04-23T13:16:33Z</dcterms:created>
  <dcterms:modified xsi:type="dcterms:W3CDTF">2020-04-24T08:49:08Z</dcterms:modified>
</cp:coreProperties>
</file>