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0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2365-9ED5-45DB-86FE-E43041C816EA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06F9-2172-4785-9BD6-7F8E53EB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2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2365-9ED5-45DB-86FE-E43041C816EA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06F9-2172-4785-9BD6-7F8E53EB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5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2365-9ED5-45DB-86FE-E43041C816EA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06F9-2172-4785-9BD6-7F8E53EB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2365-9ED5-45DB-86FE-E43041C816EA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06F9-2172-4785-9BD6-7F8E53EB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4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2365-9ED5-45DB-86FE-E43041C816EA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06F9-2172-4785-9BD6-7F8E53EB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2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2365-9ED5-45DB-86FE-E43041C816EA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06F9-2172-4785-9BD6-7F8E53EB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3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2365-9ED5-45DB-86FE-E43041C816EA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06F9-2172-4785-9BD6-7F8E53EB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8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2365-9ED5-45DB-86FE-E43041C816EA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06F9-2172-4785-9BD6-7F8E53EB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2365-9ED5-45DB-86FE-E43041C816EA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06F9-2172-4785-9BD6-7F8E53EB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2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2365-9ED5-45DB-86FE-E43041C816EA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06F9-2172-4785-9BD6-7F8E53EB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3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2365-9ED5-45DB-86FE-E43041C816EA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06F9-2172-4785-9BD6-7F8E53EB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7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72365-9ED5-45DB-86FE-E43041C816EA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B06F9-2172-4785-9BD6-7F8E53EB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4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-228600"/>
            <a:ext cx="8077200" cy="147002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Report –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Keelin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Becker-Wheeler and Oliver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Kisielius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57800"/>
            <a:ext cx="8153400" cy="14478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design for our bias-t circuit, which is used to combine the AC signal from the microphone with the DC voltage from the battery.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38200"/>
            <a:ext cx="7045071" cy="426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3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52399"/>
            <a:ext cx="8343900" cy="401164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" y="4343400"/>
            <a:ext cx="8343900" cy="2286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design for our microphone amplifier and bias-t circuit. Source V1 here represents the microphone component. As shown in the following graphs, the output voltage is limited to a useful range of 2-5V regardless of input frequency or excessive microphone static.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10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" y="4343400"/>
            <a:ext cx="8343900" cy="2286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we see that when tested at microphone input frequencies of 85Hz (Low) and 1500Hz (High) the output voltage across our load is within the usable range of 2-5V and does not clip.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829" r="6995" b="-608"/>
          <a:stretch/>
        </p:blipFill>
        <p:spPr>
          <a:xfrm>
            <a:off x="76198" y="135757"/>
            <a:ext cx="4438499" cy="3674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7" t="1905" r="7320"/>
          <a:stretch/>
        </p:blipFill>
        <p:spPr>
          <a:xfrm>
            <a:off x="4627919" y="122505"/>
            <a:ext cx="4439881" cy="368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1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" y="4343400"/>
            <a:ext cx="8343900" cy="2286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we see that when tested at microphone input voltages with amplitude (not peak-to-peak, because that’s ridiculous) of 5mV and 50mV, the output voltage across our load is within the usable range of 2-5V and will sooner clip than break the laser.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1" t="2375" r="7137"/>
          <a:stretch/>
        </p:blipFill>
        <p:spPr>
          <a:xfrm>
            <a:off x="134009" y="123760"/>
            <a:ext cx="4437992" cy="3610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" t="746" r="7294" b="-1"/>
          <a:stretch/>
        </p:blipFill>
        <p:spPr>
          <a:xfrm>
            <a:off x="4591050" y="57400"/>
            <a:ext cx="4374808" cy="3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84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168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Progress Report – Keelin Becker-Wheeler and Oliver Kisielius</vt:lpstr>
      <vt:lpstr>PowerPoint Presentation</vt:lpstr>
      <vt:lpstr>PowerPoint Presentation</vt:lpstr>
      <vt:lpstr>PowerPoint Presentation</vt:lpstr>
    </vt:vector>
  </TitlesOfParts>
  <Company>University of Connecticut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 – Keelin Becker-Wheeler and Oliver Kisielius</dc:title>
  <dc:creator>setup</dc:creator>
  <cp:lastModifiedBy>Keelin</cp:lastModifiedBy>
  <cp:revision>14</cp:revision>
  <dcterms:created xsi:type="dcterms:W3CDTF">2016-04-08T16:52:20Z</dcterms:created>
  <dcterms:modified xsi:type="dcterms:W3CDTF">2016-04-09T01:29:41Z</dcterms:modified>
</cp:coreProperties>
</file>