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71" r:id="rId10"/>
    <p:sldId id="268" r:id="rId11"/>
    <p:sldId id="269" r:id="rId12"/>
    <p:sldId id="270" r:id="rId13"/>
    <p:sldId id="272" r:id="rId14"/>
    <p:sldId id="273" r:id="rId15"/>
    <p:sldId id="274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22354E-DF67-4534-B2C6-69B6CE4A9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478D8E-5EFC-4479-AEE9-3402D6E6A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BDD25C-C0E0-41D7-8B89-9845D955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3338-8784-4555-AD8A-DFCDFDFDD9A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CFAE24-AC61-49A8-9F25-A74D1DED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8CEF3E-463C-48B6-AA23-C65EFFF9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9925-E1A5-4C43-92AE-3B4BE981C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9A2BC4-9D79-44FD-8970-9A1055AD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A149C3-CF0C-49AC-964A-45F5A25B1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B7BEA2-39C6-49AF-8EE1-96CCEFBE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3338-8784-4555-AD8A-DFCDFDFDD9A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ABEA6A-A7B1-4BD3-A8E8-92100CB6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6F2843-FC9B-4933-841B-CD547F15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9925-E1A5-4C43-92AE-3B4BE981C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2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19E8F6-0BB7-438F-B1CD-7C23F2D9D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0E7162-5E60-4463-8642-F7382E148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A121B0-4C11-42AA-B8BE-EBB5E0CA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3338-8784-4555-AD8A-DFCDFDFDD9A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B83630-DFFD-4076-A0E2-3D7CE26C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22673C-E29F-4F96-8F45-37BB9A17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9925-E1A5-4C43-92AE-3B4BE981C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5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FBFB5-B895-4255-9DA3-17ABA120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657C9-B97B-4AB3-BF45-0967B4F69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851771-23AF-4C72-8F75-7A317D1C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3338-8784-4555-AD8A-DFCDFDFDD9A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ACCFF5-DFB6-4E0E-AC5B-157D9F7A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5E0B84-3412-43D6-BA1C-AB9CDC35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9925-E1A5-4C43-92AE-3B4BE981C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5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4D50BC-CA4E-41DA-98FA-B4F3F87E6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6EB51D-9660-4E8C-A776-CC57DE1FF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6FF5F8-7AFB-4C02-BE75-CE25A56E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3338-8784-4555-AD8A-DFCDFDFDD9A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B200B1-1EEF-40CA-A311-6DF867A2C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44DCCC-6A5E-4F52-844F-7B1FB3C2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9925-E1A5-4C43-92AE-3B4BE981C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6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76A40-6BDD-4D0D-842B-73FE7017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26B9C4-A3FD-44DF-9E30-5530860D7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3E3F13-E919-4783-BA02-0FC01E7F3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5A6F90-171A-41B8-B2C4-A2EDF35F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3338-8784-4555-AD8A-DFCDFDFDD9A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48DD0D-4BC8-4191-8C70-9E726F38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68D62A-B4B3-44CB-878D-B2C814DD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9925-E1A5-4C43-92AE-3B4BE981C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1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CADD1-BC3C-4D93-94F1-29A41C2D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11D6DB-D4A3-46E0-9BC4-BF9A5173C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E76587-A8C2-4E3F-8DC3-8E075CE75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FC065EF-83BC-4164-BAE8-C0BFE1602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571D5CE-9C52-4B1F-A913-AE30549B9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E13AC70-DCE2-43F2-A317-8FF0B1C3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3338-8784-4555-AD8A-DFCDFDFDD9A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C4EB0BE-FC4D-438A-BD5C-34F3CD81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619C669-9BF3-4A1A-9F85-F1F5AADD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9925-E1A5-4C43-92AE-3B4BE981C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8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B46E7-B3BF-42B9-BAFA-0EFC088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41477A-1DCE-4EA5-B67E-E392AB03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3338-8784-4555-AD8A-DFCDFDFDD9A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80A769-87E1-4404-8831-E25D9B93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6653A0-71E0-4E5F-8046-66DF6C8D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9925-E1A5-4C43-92AE-3B4BE981C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3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B9C7BD-F297-4101-9DA9-61B55B11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3338-8784-4555-AD8A-DFCDFDFDD9A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D1D00E8-B6A4-46B5-AFD4-F1DFD0EB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D2833B-4C14-4E43-92CC-53419678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9925-E1A5-4C43-92AE-3B4BE981C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4502DC-6E14-4D79-86A2-3D0B12BA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5536D8-37A7-4942-9BFA-5813768AB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AB5CC1-0958-4197-A116-9B215B57B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7EA004-5F6A-41F3-8748-A9820AF4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3338-8784-4555-AD8A-DFCDFDFDD9A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8B5A88-26DB-4B0B-B78A-C416F179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7232BD-14FE-40FD-BA13-776C80F0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9925-E1A5-4C43-92AE-3B4BE981C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5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750D5-DBAB-4864-BC3D-1C6145BF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080E0B2-24D1-4D60-8216-7FCAA12E4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176E10-4739-4D4E-BD8F-859B382D7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A57F39-E7ED-4D54-BDD9-75D7F8E5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3338-8784-4555-AD8A-DFCDFDFDD9A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E8E4E7-C352-49B4-ABEA-6D4046B5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984272-76E7-4D32-AF2A-DF8F3BD1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9925-E1A5-4C43-92AE-3B4BE981C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1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14525D5-087C-49AD-93EB-A8C8BF5B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CA0262-3EDA-4D72-8B93-2C42A68B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97F265-587A-4022-BE83-A743A8B24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83338-8784-4555-AD8A-DFCDFDFDD9A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2876DF-ECF3-4364-B5EF-226CA75D0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8E0301-4CA9-4C64-B605-C622394BC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79925-E1A5-4C43-92AE-3B4BE981C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8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694CF-3A81-430A-BEC5-3C2A37873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 Fu project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375D66-0AFE-431C-AF38-FDE63132A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Yan</a:t>
            </a:r>
          </a:p>
          <a:p>
            <a:r>
              <a:rPr lang="en-US" dirty="0"/>
              <a:t>03/06/23</a:t>
            </a:r>
          </a:p>
        </p:txBody>
      </p:sp>
    </p:spTree>
    <p:extLst>
      <p:ext uri="{BB962C8B-B14F-4D97-AF65-F5344CB8AC3E}">
        <p14:creationId xmlns:p14="http://schemas.microsoft.com/office/powerpoint/2010/main" val="137652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495C0E0-0A48-4452-89BD-75712C369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03" y="0"/>
            <a:ext cx="7733993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2609480-5D6C-474F-B862-0E688961C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543" y="4995596"/>
            <a:ext cx="1981302" cy="4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0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94C72EC-8AFB-49D4-9D7E-47381E919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712" y="1358900"/>
            <a:ext cx="4669040" cy="41402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598897E-9E65-4454-90FA-C59989A7A5F7}"/>
              </a:ext>
            </a:extLst>
          </p:cNvPr>
          <p:cNvSpPr txBox="1"/>
          <p:nvPr/>
        </p:nvSpPr>
        <p:spPr>
          <a:xfrm>
            <a:off x="226142" y="350028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Limit D = 3.6 cm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24FD70-2057-46EE-86B8-E5C5BCDE2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48" y="1363133"/>
            <a:ext cx="4558872" cy="41402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0A23F39-0D09-4484-BBB4-E42A35B63D11}"/>
              </a:ext>
            </a:extLst>
          </p:cNvPr>
          <p:cNvSpPr txBox="1"/>
          <p:nvPr/>
        </p:nvSpPr>
        <p:spPr>
          <a:xfrm>
            <a:off x="4019208" y="5735483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 30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672C013-819D-4620-A4A0-40BE31F82646}"/>
              </a:ext>
            </a:extLst>
          </p:cNvPr>
          <p:cNvSpPr txBox="1"/>
          <p:nvPr/>
        </p:nvSpPr>
        <p:spPr>
          <a:xfrm>
            <a:off x="9539475" y="5735831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 60</a:t>
            </a:r>
          </a:p>
        </p:txBody>
      </p:sp>
    </p:spTree>
    <p:extLst>
      <p:ext uri="{BB962C8B-B14F-4D97-AF65-F5344CB8AC3E}">
        <p14:creationId xmlns:p14="http://schemas.microsoft.com/office/powerpoint/2010/main" val="2740033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235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075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711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02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11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C0783006-D041-4F4C-92DF-969EC64C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78" y="1926933"/>
            <a:ext cx="3944483" cy="385141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A1ACB83-08D2-4E46-95BB-E1E627FF3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319" y="1253798"/>
            <a:ext cx="1930499" cy="67313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01E216B-E2D2-4B0A-8A51-CA55F809A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723" y="1926933"/>
            <a:ext cx="3944483" cy="385141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520188D-550F-4A44-8FBE-DD4C220A7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240" y="1253798"/>
            <a:ext cx="1911448" cy="67313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84C85FA9-63EF-455F-9596-F865F6080D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7517" y="1926933"/>
            <a:ext cx="3944483" cy="385141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4E7EEEA-578E-486B-92DA-A525B81D69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0687" y="1253798"/>
            <a:ext cx="2006703" cy="666784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69D880C4-6F5C-4850-95D5-C462B4EB74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4167" y="6251443"/>
            <a:ext cx="5353325" cy="4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9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06C7847-D3B2-4882-B4BD-B612B382D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03" y="0"/>
            <a:ext cx="7733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7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F15E2ED-A54E-4018-A948-152529365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64" y="0"/>
            <a:ext cx="7733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6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60BF8EB-F65A-4EE1-B58F-518A5C675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03" y="0"/>
            <a:ext cx="7733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9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A78392F-D90A-4E6B-B9D6-9DA42DA6C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03" y="0"/>
            <a:ext cx="7733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6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圖片 46">
            <a:extLst>
              <a:ext uri="{FF2B5EF4-FFF2-40B4-BE49-F238E27FC236}">
                <a16:creationId xmlns:a16="http://schemas.microsoft.com/office/drawing/2014/main" id="{4514161B-2E75-443C-8338-36484AF39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03" y="0"/>
            <a:ext cx="7733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0C46DD7-8A36-41A2-9DDE-7740E7BBC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03" y="0"/>
            <a:ext cx="7733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9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15E31B0-A18A-4FC5-9AA0-758EB53CA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91" y="1500278"/>
            <a:ext cx="5723501" cy="520371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F6C5A03-F4E9-4817-9042-A68904663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972" y="1500278"/>
            <a:ext cx="5723501" cy="520371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3B68416-AB30-424E-8490-F3A696309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529" y="557130"/>
            <a:ext cx="1930499" cy="67313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A90349D-8F62-4A7E-A568-4AFE998ED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1450" y="557130"/>
            <a:ext cx="1911448" cy="67313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628285D-802B-4CAB-9828-65A9C38388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9897" y="557130"/>
            <a:ext cx="2006703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3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3926</TotalTime>
  <Words>14</Words>
  <Application>Microsoft Office PowerPoint</Application>
  <PresentationFormat>寬螢幕</PresentationFormat>
  <Paragraphs>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佈景主題</vt:lpstr>
      <vt:lpstr>Fi Fu project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 Fu project</dc:title>
  <dc:creator>冠言 陳</dc:creator>
  <cp:lastModifiedBy>冠言 陳</cp:lastModifiedBy>
  <cp:revision>21</cp:revision>
  <dcterms:created xsi:type="dcterms:W3CDTF">2023-03-06T20:13:50Z</dcterms:created>
  <dcterms:modified xsi:type="dcterms:W3CDTF">2023-03-16T09:00:14Z</dcterms:modified>
</cp:coreProperties>
</file>