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5AF6D-3732-BDB5-7C45-A00E03E54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51BB25-D34D-B512-1A1A-F5EC3E981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1075E-B35B-0A97-BB65-EE21EFB2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26E-A020-4588-956B-51A27F1A952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3624-81C3-E7F6-829B-6B333C79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E0244-828E-FBD3-E18D-EE8F48EC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B960-6A34-49CF-BE91-C811D294C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2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DAAC1-47E6-11C4-9445-82C40A60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D31E85-DC1F-7A3C-4AB4-A1D5F2518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0F2B1-9ED4-69FF-8AF4-1E425167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26E-A020-4588-956B-51A27F1A952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0F135-4661-7E30-B1D1-136D0B2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27E7D-8033-079B-CEA6-D178730B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B960-6A34-49CF-BE91-C811D294C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3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1501FB-BE6A-CF0C-A3EE-556CD8ED0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07C0B-E36F-42EB-0947-C56775DD0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DBCD3-D0FB-9A59-518D-393B4029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26E-A020-4588-956B-51A27F1A952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E60C1-29E9-037D-BCDB-9A23CEE4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D8856-B196-D48F-F3AB-25F1A82F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B960-6A34-49CF-BE91-C811D294C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80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BDF0A-712F-D456-E381-E5CDA3EC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5717D-780B-2F1C-6CC0-5F5F751E5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60C50-51D7-8560-3813-6EE889E4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26E-A020-4588-956B-51A27F1A952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51770-1846-1D91-5C37-6BF640E3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CFEDD-5577-DC06-4C08-AC3BA5A2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B960-6A34-49CF-BE91-C811D294C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9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0D2C0-DF9F-8DC0-EBE2-45848588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D83BC-A8F7-0015-3382-DCE21836D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4FD4C-D295-FFA6-C4D8-65D599B6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26E-A020-4588-956B-51A27F1A952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1D779-13A8-908A-4CA1-4BA4FB53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1D979-ACCE-4D31-4275-E5BD256A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B960-6A34-49CF-BE91-C811D294C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3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63D9A-2C98-5620-0928-FF1D1AB3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B1088-C1BB-DBF4-7505-751DEB2AE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A485-336A-16A9-9CBD-75F764BBF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DF680A-96EE-B527-E7C4-9D2D560D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26E-A020-4588-956B-51A27F1A952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A3B176-C687-E1C0-F4D8-DB0E6724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18A3E-3B7E-6E03-F6B2-5B87F628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B960-6A34-49CF-BE91-C811D294C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3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3B034-F912-7AE4-8A87-86ACBE6E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B4F35-D73A-AEC0-DD69-5B5A3E39C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09AEF-2D45-6F8E-DE40-67D094A2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C812A9-B847-8776-C7B9-EB4BE6101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663CDD-7EDB-BD33-EBD1-28C63097F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BBC2F7-DF77-3342-7765-9EE5E986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26E-A020-4588-956B-51A27F1A952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0B5F6-B0E5-C97C-4EFA-90415715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761BE3-84CB-C195-015A-1D05D97A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B960-6A34-49CF-BE91-C811D294C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38683-582D-D705-6C01-6F95473A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57311D-8EF4-1739-B647-0BBD3737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26E-A020-4588-956B-51A27F1A952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92F702-C4BF-F8B8-F08B-3310EB83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76BA5D-584E-504B-99BB-2FA07212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B960-6A34-49CF-BE91-C811D294C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27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B855A4-A2C0-CCDF-88D0-5A62AB07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26E-A020-4588-956B-51A27F1A952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EB5811-C0F6-C793-6850-394072FC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6C1B0C-703C-F3DA-AB4E-FE06C276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B960-6A34-49CF-BE91-C811D294C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0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54A3F-5BE7-67E0-AA73-13AB64E4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1088A-8906-3402-5362-39F5632E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B1DDF0-3202-35A6-99B2-03CE9DF0D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E82FD-55FB-855E-66CB-CB90D54D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26E-A020-4588-956B-51A27F1A952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A56AC-9608-B53E-810A-C1363981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A5D3F-57B8-EE33-2CAD-2313ADAF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B960-6A34-49CF-BE91-C811D294C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45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C645A-DE0E-F63D-A844-8BE8C855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E26120-EFFF-C564-0412-93C622637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096D59-F8BC-1292-D3B7-50738B6A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B1FB1-16AA-E4FE-C5E7-CA97A078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E26E-A020-4588-956B-51A27F1A952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1ED3-D239-38F5-FE8B-C03697B9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EDDE5-55BF-D31F-FD97-13AF8079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B960-6A34-49CF-BE91-C811D294C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9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D0BDB6-AD58-C0C5-3660-9972849E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FED4A8-ED9C-7A5B-7900-70DB820D8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90FEC-42D5-47A1-203A-3E5C4A4CA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E26E-A020-4588-956B-51A27F1A9529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086CB-9888-7367-54DF-3E6582F0B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76FCC-76A7-1BE6-1930-58CA4192E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B960-6A34-49CF-BE91-C811D294CE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7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 17">
            <a:extLst>
              <a:ext uri="{FF2B5EF4-FFF2-40B4-BE49-F238E27FC236}">
                <a16:creationId xmlns:a16="http://schemas.microsoft.com/office/drawing/2014/main" id="{43481015-B43E-4F30-A657-320C8FA75B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717180" y="200539"/>
            <a:ext cx="1226911" cy="382856"/>
          </a:xfrm>
          <a:custGeom>
            <a:avLst/>
            <a:gdLst>
              <a:gd name="connsiteX0" fmla="*/ 0 w 3962400"/>
              <a:gd name="connsiteY0" fmla="*/ 0 h 431800"/>
              <a:gd name="connsiteX1" fmla="*/ 0 w 3962400"/>
              <a:gd name="connsiteY1" fmla="*/ 431800 h 431800"/>
              <a:gd name="connsiteX2" fmla="*/ 3962400 w 3962400"/>
              <a:gd name="connsiteY2" fmla="*/ 431800 h 431800"/>
              <a:gd name="connsiteX3" fmla="*/ 3873500 w 3962400"/>
              <a:gd name="connsiteY3" fmla="*/ 0 h 431800"/>
              <a:gd name="connsiteX4" fmla="*/ 0 w 3962400"/>
              <a:gd name="connsiteY4" fmla="*/ 0 h 431800"/>
              <a:gd name="connsiteX0" fmla="*/ 0 w 3947716"/>
              <a:gd name="connsiteY0" fmla="*/ 0 h 431800"/>
              <a:gd name="connsiteX1" fmla="*/ 0 w 3947716"/>
              <a:gd name="connsiteY1" fmla="*/ 431800 h 431800"/>
              <a:gd name="connsiteX2" fmla="*/ 3947716 w 3947716"/>
              <a:gd name="connsiteY2" fmla="*/ 431800 h 431800"/>
              <a:gd name="connsiteX3" fmla="*/ 3873500 w 3947716"/>
              <a:gd name="connsiteY3" fmla="*/ 0 h 431800"/>
              <a:gd name="connsiteX4" fmla="*/ 0 w 3947716"/>
              <a:gd name="connsiteY4" fmla="*/ 0 h 431800"/>
              <a:gd name="connsiteX0" fmla="*/ 0 w 3947716"/>
              <a:gd name="connsiteY0" fmla="*/ 6923 h 438723"/>
              <a:gd name="connsiteX1" fmla="*/ 0 w 3947716"/>
              <a:gd name="connsiteY1" fmla="*/ 438723 h 438723"/>
              <a:gd name="connsiteX2" fmla="*/ 3947716 w 3947716"/>
              <a:gd name="connsiteY2" fmla="*/ 438723 h 438723"/>
              <a:gd name="connsiteX3" fmla="*/ 3891535 w 3947716"/>
              <a:gd name="connsiteY3" fmla="*/ 0 h 438723"/>
              <a:gd name="connsiteX4" fmla="*/ 0 w 3947716"/>
              <a:gd name="connsiteY4" fmla="*/ 6923 h 4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7716" h="438723">
                <a:moveTo>
                  <a:pt x="0" y="6923"/>
                </a:moveTo>
                <a:lnTo>
                  <a:pt x="0" y="438723"/>
                </a:lnTo>
                <a:lnTo>
                  <a:pt x="3947716" y="438723"/>
                </a:lnTo>
                <a:lnTo>
                  <a:pt x="3891535" y="0"/>
                </a:lnTo>
                <a:lnTo>
                  <a:pt x="0" y="6923"/>
                </a:lnTo>
                <a:close/>
              </a:path>
            </a:pathLst>
          </a:custGeom>
          <a:solidFill>
            <a:srgbClr val="336699"/>
          </a:solidFill>
          <a:ln w="9525" cap="flat" cmpd="sng" algn="ctr">
            <a:solidFill>
              <a:srgbClr val="CDDEE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6800" rIns="9144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Contents</a:t>
            </a:r>
            <a:endParaRPr lang="ko-KR" altLang="en-US" sz="1400" b="1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C22D63E-8452-7554-C0A9-8441AFC63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86" y="1956492"/>
            <a:ext cx="4265516" cy="376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DF3512-8F93-D277-4FF3-E20E44AE1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909" y="3519584"/>
            <a:ext cx="3357825" cy="2165225"/>
          </a:xfrm>
          <a:prstGeom prst="rect">
            <a:avLst/>
          </a:prstGeom>
        </p:spPr>
      </p:pic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E2179CD1-5310-44F9-B274-8134F27DD9E8}"/>
              </a:ext>
            </a:extLst>
          </p:cNvPr>
          <p:cNvSpPr txBox="1">
            <a:spLocks/>
          </p:cNvSpPr>
          <p:nvPr/>
        </p:nvSpPr>
        <p:spPr>
          <a:xfrm>
            <a:off x="1712329" y="985884"/>
            <a:ext cx="4670973" cy="245629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+mj-lt"/>
              <a:buNone/>
              <a:defRPr kumimoji="1" lang="ko-KR" altLang="en-US" sz="1000" b="0" i="0" kern="1200" dirty="0">
                <a:solidFill>
                  <a:srgbClr val="005EB8"/>
                </a:solidFill>
                <a:latin typeface="Noto Sans Korean Regular" panose="020B0500000000000000" pitchFamily="34" charset="-128"/>
                <a:ea typeface="Noto Sans Korean Regular" panose="020B0500000000000000" pitchFamily="34" charset="-128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/>
            <a:r>
              <a:rPr lang="ko-KR" altLang="en-US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▪공사장 소음저감 시스템의 개요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F2040DEA-7EAE-4AB7-B0FA-F89B7DB0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635" y="1666956"/>
            <a:ext cx="3953835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marL="609600" indent="-6096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50" dirty="0">
                <a:solidFill>
                  <a:srgbClr val="000000"/>
                </a:solidFill>
                <a:latin typeface="Noto Sans CJK KR Regular" pitchFamily="34" charset="-127"/>
                <a:ea typeface="Noto Sans CJK KR Regular" pitchFamily="34" charset="-127"/>
              </a:rPr>
              <a:t>[</a:t>
            </a:r>
            <a:r>
              <a:rPr kumimoji="1" lang="en-US" altLang="ko-KR" sz="1050" dirty="0" err="1">
                <a:solidFill>
                  <a:srgbClr val="000000"/>
                </a:solidFill>
                <a:latin typeface="Noto Sans CJK KR Regular" pitchFamily="34" charset="-127"/>
                <a:ea typeface="Noto Sans CJK KR Regular" pitchFamily="34" charset="-127"/>
              </a:rPr>
              <a:t>loT</a:t>
            </a:r>
            <a:r>
              <a:rPr kumimoji="1" lang="ko-KR" altLang="en-US" sz="1050" dirty="0">
                <a:solidFill>
                  <a:srgbClr val="000000"/>
                </a:solidFill>
                <a:latin typeface="Noto Sans CJK KR Regular" pitchFamily="34" charset="-127"/>
                <a:ea typeface="Noto Sans CJK KR Regular" pitchFamily="34" charset="-127"/>
              </a:rPr>
              <a:t>를 활용한 공사장 소음관리 구조</a:t>
            </a:r>
            <a:r>
              <a:rPr kumimoji="1" lang="en-US" altLang="ko-KR" sz="1050" dirty="0">
                <a:solidFill>
                  <a:srgbClr val="000000"/>
                </a:solidFill>
                <a:latin typeface="Noto Sans CJK KR Regular" pitchFamily="34" charset="-127"/>
                <a:ea typeface="Noto Sans CJK KR Regular" pitchFamily="34" charset="-127"/>
              </a:rPr>
              <a:t>]</a:t>
            </a:r>
            <a:endParaRPr kumimoji="1" lang="ko-KR" altLang="en-US" sz="1050" dirty="0">
              <a:solidFill>
                <a:srgbClr val="000000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952D2-17E4-485F-BC95-4269F99E107E}"/>
              </a:ext>
            </a:extLst>
          </p:cNvPr>
          <p:cNvSpPr/>
          <p:nvPr/>
        </p:nvSpPr>
        <p:spPr>
          <a:xfrm>
            <a:off x="6834908" y="1566075"/>
            <a:ext cx="1416756" cy="28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보유 기술 특징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68235D5B-1627-4892-BE70-51C643F00F9F}"/>
              </a:ext>
            </a:extLst>
          </p:cNvPr>
          <p:cNvSpPr txBox="1">
            <a:spLocks/>
          </p:cNvSpPr>
          <p:nvPr/>
        </p:nvSpPr>
        <p:spPr>
          <a:xfrm>
            <a:off x="6743700" y="1973744"/>
            <a:ext cx="3781425" cy="1047766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+mj-lt"/>
              <a:buNone/>
              <a:defRPr kumimoji="1" lang="ko-KR" altLang="en-US" sz="1000" b="0" i="0" kern="1200" dirty="0">
                <a:solidFill>
                  <a:srgbClr val="005EB8"/>
                </a:solidFill>
                <a:latin typeface="Noto Sans Korean Regular" panose="020B0500000000000000" pitchFamily="34" charset="-128"/>
                <a:ea typeface="Noto Sans Korean Regular" panose="020B0500000000000000" pitchFamily="34" charset="-128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/>
            <a:r>
              <a:rPr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▪ 주요내용</a:t>
            </a:r>
            <a:endParaRPr lang="en-US" altLang="ko-KR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72000"/>
            <a:r>
              <a:rPr lang="en-US" altLang="ko-KR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- </a:t>
            </a:r>
            <a:r>
              <a:rPr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공사발생 소음에 대한 신속 현장 대응</a:t>
            </a:r>
            <a:endParaRPr lang="en-US" altLang="ko-KR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72000"/>
            <a:r>
              <a:rPr lang="en-US" altLang="ko-KR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- </a:t>
            </a:r>
            <a:r>
              <a:rPr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민원 발생 최소화를 위한 최적공법 제시</a:t>
            </a:r>
            <a:endParaRPr lang="en-US" altLang="ko-KR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72000"/>
            <a:r>
              <a:rPr lang="en-US" altLang="ko-KR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- </a:t>
            </a:r>
            <a:r>
              <a:rPr lang="ko-KR" altLang="en-US" sz="11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최적공법에 따른 쾌적한 공사환경 적용</a:t>
            </a:r>
            <a:endParaRPr lang="en-US" altLang="ko-KR" sz="11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9981B32-A56F-4525-9920-6DE990BDD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909" y="3242042"/>
            <a:ext cx="3357824" cy="24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 marL="609600" indent="-6096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1050" dirty="0">
                <a:solidFill>
                  <a:srgbClr val="000000"/>
                </a:solidFill>
                <a:latin typeface="Noto Sans CJK KR Regular" pitchFamily="34" charset="-127"/>
                <a:ea typeface="Noto Sans CJK KR Regular" pitchFamily="34" charset="-127"/>
              </a:rPr>
              <a:t>[</a:t>
            </a:r>
            <a:r>
              <a:rPr kumimoji="1" lang="ko-KR" altLang="en-US" sz="1050" dirty="0">
                <a:solidFill>
                  <a:srgbClr val="000000"/>
                </a:solidFill>
                <a:latin typeface="Noto Sans CJK KR Regular" pitchFamily="34" charset="-127"/>
                <a:ea typeface="Noto Sans CJK KR Regular" pitchFamily="34" charset="-127"/>
              </a:rPr>
              <a:t>공사장 소음 예측 현장사례</a:t>
            </a:r>
            <a:r>
              <a:rPr kumimoji="1" lang="en-US" altLang="ko-KR" sz="1050" dirty="0">
                <a:solidFill>
                  <a:srgbClr val="000000"/>
                </a:solidFill>
                <a:latin typeface="Noto Sans CJK KR Regular" pitchFamily="34" charset="-127"/>
                <a:ea typeface="Noto Sans CJK KR Regular" pitchFamily="34" charset="-127"/>
              </a:rPr>
              <a:t>]</a:t>
            </a:r>
            <a:endParaRPr kumimoji="1" lang="ko-KR" altLang="en-US" sz="1050" dirty="0">
              <a:solidFill>
                <a:srgbClr val="000000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6B120-2615-78AD-930B-90D1CE59878F}"/>
              </a:ext>
            </a:extLst>
          </p:cNvPr>
          <p:cNvSpPr txBox="1"/>
          <p:nvPr/>
        </p:nvSpPr>
        <p:spPr>
          <a:xfrm>
            <a:off x="2935224" y="237745"/>
            <a:ext cx="25042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▪공사장 소음저감 시스템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68756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dwab2NeUOKy69D6KTbSw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CJK KR Regular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4M-PLAN</dc:creator>
  <cp:lastModifiedBy>4M-PLAN</cp:lastModifiedBy>
  <cp:revision>1</cp:revision>
  <dcterms:created xsi:type="dcterms:W3CDTF">2022-11-16T09:24:56Z</dcterms:created>
  <dcterms:modified xsi:type="dcterms:W3CDTF">2022-11-16T09:25:59Z</dcterms:modified>
</cp:coreProperties>
</file>