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7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E5CE2BB-458B-47D8-B5ED-D419B442979E}" v="21" dt="2020-04-21T09:04:40.30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19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rk Youngchan" userId="ca397c8ddc343a8a" providerId="LiveId" clId="{12BFB1A4-EA46-467C-880F-43010DB6A5F4}"/>
    <pc:docChg chg="modSld">
      <pc:chgData name="Park Youngchan" userId="ca397c8ddc343a8a" providerId="LiveId" clId="{12BFB1A4-EA46-467C-880F-43010DB6A5F4}" dt="2020-03-23T07:46:16.972" v="3" actId="20577"/>
      <pc:docMkLst>
        <pc:docMk/>
      </pc:docMkLst>
      <pc:sldChg chg="modSp">
        <pc:chgData name="Park Youngchan" userId="ca397c8ddc343a8a" providerId="LiveId" clId="{12BFB1A4-EA46-467C-880F-43010DB6A5F4}" dt="2020-03-23T07:46:16.972" v="3" actId="20577"/>
        <pc:sldMkLst>
          <pc:docMk/>
          <pc:sldMk cId="2471583083" sldId="259"/>
        </pc:sldMkLst>
        <pc:spChg chg="mod">
          <ac:chgData name="Park Youngchan" userId="ca397c8ddc343a8a" providerId="LiveId" clId="{12BFB1A4-EA46-467C-880F-43010DB6A5F4}" dt="2020-03-23T07:46:16.972" v="3" actId="20577"/>
          <ac:spMkLst>
            <pc:docMk/>
            <pc:sldMk cId="2471583083" sldId="259"/>
            <ac:spMk id="38" creationId="{40D57982-C470-4D64-A5F1-D1DA470D40F4}"/>
          </ac:spMkLst>
        </pc:spChg>
      </pc:sldChg>
    </pc:docChg>
  </pc:docChgLst>
  <pc:docChgLst>
    <pc:chgData name="Park Youngchan" userId="ca397c8ddc343a8a" providerId="LiveId" clId="{FE5CE2BB-458B-47D8-B5ED-D419B442979E}"/>
    <pc:docChg chg="undo custSel addSld delSld modSld sldOrd">
      <pc:chgData name="Park Youngchan" userId="ca397c8ddc343a8a" providerId="LiveId" clId="{FE5CE2BB-458B-47D8-B5ED-D419B442979E}" dt="2020-04-21T09:04:40.302" v="249"/>
      <pc:docMkLst>
        <pc:docMk/>
      </pc:docMkLst>
      <pc:sldChg chg="modSp">
        <pc:chgData name="Park Youngchan" userId="ca397c8ddc343a8a" providerId="LiveId" clId="{FE5CE2BB-458B-47D8-B5ED-D419B442979E}" dt="2020-04-21T09:04:11.633" v="247" actId="20577"/>
        <pc:sldMkLst>
          <pc:docMk/>
          <pc:sldMk cId="639637132" sldId="256"/>
        </pc:sldMkLst>
        <pc:spChg chg="mod">
          <ac:chgData name="Park Youngchan" userId="ca397c8ddc343a8a" providerId="LiveId" clId="{FE5CE2BB-458B-47D8-B5ED-D419B442979E}" dt="2020-04-21T09:04:11.633" v="247" actId="20577"/>
          <ac:spMkLst>
            <pc:docMk/>
            <pc:sldMk cId="639637132" sldId="256"/>
            <ac:spMk id="7" creationId="{69EEED5F-029F-4987-A6D1-61FDCAAAFB5D}"/>
          </ac:spMkLst>
        </pc:spChg>
      </pc:sldChg>
      <pc:sldChg chg="delSp modSp">
        <pc:chgData name="Park Youngchan" userId="ca397c8ddc343a8a" providerId="LiveId" clId="{FE5CE2BB-458B-47D8-B5ED-D419B442979E}" dt="2020-04-21T09:02:58.937" v="245" actId="478"/>
        <pc:sldMkLst>
          <pc:docMk/>
          <pc:sldMk cId="376185827" sldId="257"/>
        </pc:sldMkLst>
        <pc:spChg chg="del mod">
          <ac:chgData name="Park Youngchan" userId="ca397c8ddc343a8a" providerId="LiveId" clId="{FE5CE2BB-458B-47D8-B5ED-D419B442979E}" dt="2020-04-21T09:02:58.937" v="245" actId="478"/>
          <ac:spMkLst>
            <pc:docMk/>
            <pc:sldMk cId="376185827" sldId="257"/>
            <ac:spMk id="7" creationId="{924C2021-1B3F-420A-A1A9-F3919DDA46DC}"/>
          </ac:spMkLst>
        </pc:spChg>
        <pc:graphicFrameChg chg="mod modGraphic">
          <ac:chgData name="Park Youngchan" userId="ca397c8ddc343a8a" providerId="LiveId" clId="{FE5CE2BB-458B-47D8-B5ED-D419B442979E}" dt="2020-04-21T09:02:28.056" v="241" actId="207"/>
          <ac:graphicFrameMkLst>
            <pc:docMk/>
            <pc:sldMk cId="376185827" sldId="257"/>
            <ac:graphicFrameMk id="5" creationId="{35A4679B-F101-4224-8261-BE9DA74CD420}"/>
          </ac:graphicFrameMkLst>
        </pc:graphicFrameChg>
      </pc:sldChg>
      <pc:sldChg chg="del">
        <pc:chgData name="Park Youngchan" userId="ca397c8ddc343a8a" providerId="LiveId" clId="{FE5CE2BB-458B-47D8-B5ED-D419B442979E}" dt="2020-04-21T09:03:08.622" v="246" actId="2696"/>
        <pc:sldMkLst>
          <pc:docMk/>
          <pc:sldMk cId="1732509531" sldId="258"/>
        </pc:sldMkLst>
      </pc:sldChg>
      <pc:sldChg chg="add ord">
        <pc:chgData name="Park Youngchan" userId="ca397c8ddc343a8a" providerId="LiveId" clId="{FE5CE2BB-458B-47D8-B5ED-D419B442979E}" dt="2020-04-21T09:04:40.302" v="249"/>
        <pc:sldMkLst>
          <pc:docMk/>
          <pc:sldMk cId="1152328800" sldId="26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5629A6-B11F-481E-973D-82914D3953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EDD8167-8716-48F3-929F-1E54C904EB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F1EF09-F797-4213-AF59-3BDA2F37C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DD3DD-02D9-45E1-A405-B82D37071A6B}" type="datetimeFigureOut">
              <a:rPr lang="ko-KR" altLang="en-US" smtClean="0"/>
              <a:t>2020-04-21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8EA960-45EE-4135-9BD5-31690CD55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CD6634-A76F-4A0D-A483-D4B7A7FED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3238C-FC48-4A4F-9BEF-D741A39894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0746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5EAA0B-7AD5-4A8F-BA9E-AC58348DA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F087D3E-23DF-4E35-8A58-FFDFE0E4BB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66C3CF-1AA4-404D-A183-4D9CB7CDA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DD3DD-02D9-45E1-A405-B82D37071A6B}" type="datetimeFigureOut">
              <a:rPr lang="ko-KR" altLang="en-US" smtClean="0"/>
              <a:t>2020-04-21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C70526-3B2C-4F75-8521-59E3688EC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07AF79-FDB0-4A96-A4CE-1EA743C26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3238C-FC48-4A4F-9BEF-D741A39894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3919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E63120C-CAD4-46E6-983E-A91A4EF4B7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7DB9F96-1218-4BE0-B9BE-360C3BEB7E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5F3D93-19C1-49CF-940D-7D369E16D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DD3DD-02D9-45E1-A405-B82D37071A6B}" type="datetimeFigureOut">
              <a:rPr lang="ko-KR" altLang="en-US" smtClean="0"/>
              <a:t>2020-04-21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4F3344-9F5C-4C81-B39A-1870A50DD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B3176A-784E-43FE-9F8C-614C11558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3238C-FC48-4A4F-9BEF-D741A39894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0540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92E1B-CB32-4C6E-A0F8-A229B3784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EFAFA8-726F-4725-AA0B-66EEF2AB06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E989E1-2719-401B-AF9E-6E9654F1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DD3DD-02D9-45E1-A405-B82D37071A6B}" type="datetimeFigureOut">
              <a:rPr lang="ko-KR" altLang="en-US" smtClean="0"/>
              <a:t>2020-04-21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FB3EE7-00E9-476D-B08F-6A3F3EF8B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E93727-DCBB-4C42-96CC-28CA2F12F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3238C-FC48-4A4F-9BEF-D741A39894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4744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D47DB5-69A6-4752-A81B-D2340B680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4C2906-CA30-4CC4-9965-B30C03CEBD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AD1C21-5E85-497F-BCAA-68E01D61D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DD3DD-02D9-45E1-A405-B82D37071A6B}" type="datetimeFigureOut">
              <a:rPr lang="ko-KR" altLang="en-US" smtClean="0"/>
              <a:t>2020-04-21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0C6435-E238-410B-8286-A9E0E8CA1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292683-BDEC-42A3-8546-B24E4BEA9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3238C-FC48-4A4F-9BEF-D741A39894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822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0172C0-A09F-4FEA-BC35-F6BD62F0A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ADCA4E-34AC-4B5C-BA5D-20A6090BD8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3F1FC16-8704-4FDE-993E-0B4F8D61B4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444C5EE-AB8E-476C-837C-66EE09FB6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DD3DD-02D9-45E1-A405-B82D37071A6B}" type="datetimeFigureOut">
              <a:rPr lang="ko-KR" altLang="en-US" smtClean="0"/>
              <a:t>2020-04-21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E3E33AC-8AA2-4A34-BDBF-246C0028A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A6D1A5-D3D0-48E2-A74D-05029BF2F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3238C-FC48-4A4F-9BEF-D741A39894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1688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0BB12C-BF93-40EA-AEA4-B3FB8537E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871A9A-74A9-4D34-B663-FBFCE56710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E7017AF-66D3-4361-8281-CD5B30F8CD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35F2395-C44B-4BA2-B2B7-08076A472B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41EBF5D-70AD-4F78-A2EC-5265BFBCAF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C2F548F-84D6-48A6-9833-F4A94F48C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DD3DD-02D9-45E1-A405-B82D37071A6B}" type="datetimeFigureOut">
              <a:rPr lang="ko-KR" altLang="en-US" smtClean="0"/>
              <a:t>2020-04-21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C03280A-CB4C-46AD-B43D-BB4420AED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2E55724-1C91-4215-9BBB-65DC49408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3238C-FC48-4A4F-9BEF-D741A39894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7812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F0CC6E-D885-489F-A9D5-4EE795957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4E16983-2E43-4CBB-A1B3-F8B05C5FA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DD3DD-02D9-45E1-A405-B82D37071A6B}" type="datetimeFigureOut">
              <a:rPr lang="ko-KR" altLang="en-US" smtClean="0"/>
              <a:t>2020-04-21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AB64478-4F09-4683-A6F6-ECB1DB5C1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6F9DB46-DDEB-49B1-AA19-84995C062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3238C-FC48-4A4F-9BEF-D741A39894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3180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DF269C9-89EE-47BE-A685-BC77BED38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DD3DD-02D9-45E1-A405-B82D37071A6B}" type="datetimeFigureOut">
              <a:rPr lang="ko-KR" altLang="en-US" smtClean="0"/>
              <a:t>2020-04-21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4692682-A6D6-4CA6-8519-91004FFDF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3F32E53-705A-4E32-9AA8-2D597DA32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3238C-FC48-4A4F-9BEF-D741A39894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0213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3163A-5DAC-4C3B-A01A-819DD4397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3F4D01-4DE3-40D6-92EF-1B9CB11583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D99175-255E-416B-9E81-D1B08F5870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C555C60-ED8E-4DD2-8EC6-94BCCE5C1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DD3DD-02D9-45E1-A405-B82D37071A6B}" type="datetimeFigureOut">
              <a:rPr lang="ko-KR" altLang="en-US" smtClean="0"/>
              <a:t>2020-04-21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95CBDC4-7081-47ED-BBC6-A32C02BA0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7CB5F78-706F-4A50-BB73-E55462D08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3238C-FC48-4A4F-9BEF-D741A39894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5924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DD9C8D-FF17-4536-869D-EDB19E23B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6E8C23A-DE95-4512-82A9-E937DE8012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4B43A4E-D6C4-4A58-A58B-BB871B9913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A132458-B876-4BD0-9CAC-AA11184CC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DD3DD-02D9-45E1-A405-B82D37071A6B}" type="datetimeFigureOut">
              <a:rPr lang="ko-KR" altLang="en-US" smtClean="0"/>
              <a:t>2020-04-21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7D88AD-F315-44E0-88D3-540F8ACE8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6AECB8D-A4E5-46C9-8FB4-9D594CE7E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3238C-FC48-4A4F-9BEF-D741A39894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6060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163942B-E014-4509-A41A-817516512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4DC3E6B-BDA8-4F68-BAF7-FE81612B27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DF2E79-6277-43BD-974D-5F2ADAD5B2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EDD3DD-02D9-45E1-A405-B82D37071A6B}" type="datetimeFigureOut">
              <a:rPr lang="ko-KR" altLang="en-US" smtClean="0"/>
              <a:t>2020-04-21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04142C-14F6-41AB-A2E3-2F96402AB9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D07B6A-0457-458A-A8D4-814906DB9E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F3238C-FC48-4A4F-9BEF-D741A39894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9811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09D5003-DED6-4A88-9C4B-03D847345A38}"/>
              </a:ext>
            </a:extLst>
          </p:cNvPr>
          <p:cNvSpPr txBox="1"/>
          <p:nvPr/>
        </p:nvSpPr>
        <p:spPr>
          <a:xfrm>
            <a:off x="1066513" y="699230"/>
            <a:ext cx="5337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B599F74-40D6-41C9-BBA8-9C0440608561}"/>
              </a:ext>
            </a:extLst>
          </p:cNvPr>
          <p:cNvSpPr/>
          <p:nvPr/>
        </p:nvSpPr>
        <p:spPr>
          <a:xfrm>
            <a:off x="852488" y="1790700"/>
            <a:ext cx="1981200" cy="16383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5A46A58-CA27-4155-9787-D2679EE30FAF}"/>
              </a:ext>
            </a:extLst>
          </p:cNvPr>
          <p:cNvSpPr/>
          <p:nvPr/>
        </p:nvSpPr>
        <p:spPr>
          <a:xfrm>
            <a:off x="1476375" y="1852613"/>
            <a:ext cx="1300163" cy="6048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Mega2560</a:t>
            </a:r>
            <a:endParaRPr lang="ko-KR" altLang="en-US" sz="11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AE2EC1D-74C4-488E-9726-6B7F4A213BA0}"/>
              </a:ext>
            </a:extLst>
          </p:cNvPr>
          <p:cNvSpPr/>
          <p:nvPr/>
        </p:nvSpPr>
        <p:spPr>
          <a:xfrm>
            <a:off x="1298078" y="2824163"/>
            <a:ext cx="356593" cy="6048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dirty="0" err="1"/>
              <a:t>NodeMCU</a:t>
            </a:r>
            <a:endParaRPr lang="ko-KR" altLang="en-US" sz="5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49B1767-5943-4D24-92D2-D0B796CBC260}"/>
              </a:ext>
            </a:extLst>
          </p:cNvPr>
          <p:cNvSpPr/>
          <p:nvPr/>
        </p:nvSpPr>
        <p:spPr>
          <a:xfrm rot="5400000">
            <a:off x="922646" y="2018022"/>
            <a:ext cx="351618" cy="31768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A3F8D24-183E-4A38-AFBF-C59719F9F372}"/>
              </a:ext>
            </a:extLst>
          </p:cNvPr>
          <p:cNvSpPr/>
          <p:nvPr/>
        </p:nvSpPr>
        <p:spPr>
          <a:xfrm rot="5400000">
            <a:off x="841723" y="2684567"/>
            <a:ext cx="257174" cy="10774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7DB6A60-7476-422E-91DE-11787DC14C22}"/>
              </a:ext>
            </a:extLst>
          </p:cNvPr>
          <p:cNvSpPr/>
          <p:nvPr/>
        </p:nvSpPr>
        <p:spPr>
          <a:xfrm rot="5400000">
            <a:off x="2594080" y="3156055"/>
            <a:ext cx="257174" cy="10774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4364BC9-8AA2-4C80-9BB1-7DBF1B501BBB}"/>
              </a:ext>
            </a:extLst>
          </p:cNvPr>
          <p:cNvSpPr/>
          <p:nvPr/>
        </p:nvSpPr>
        <p:spPr>
          <a:xfrm>
            <a:off x="5199622" y="1757524"/>
            <a:ext cx="1981200" cy="16383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081E031-282B-4030-B131-8309B84F1808}"/>
              </a:ext>
            </a:extLst>
          </p:cNvPr>
          <p:cNvSpPr/>
          <p:nvPr/>
        </p:nvSpPr>
        <p:spPr>
          <a:xfrm>
            <a:off x="5862637" y="1847850"/>
            <a:ext cx="1300163" cy="6048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Mega2560</a:t>
            </a:r>
            <a:endParaRPr lang="ko-KR" altLang="en-US" sz="11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8578775-94B7-42ED-A90E-E00AE3F3A9CF}"/>
              </a:ext>
            </a:extLst>
          </p:cNvPr>
          <p:cNvSpPr/>
          <p:nvPr/>
        </p:nvSpPr>
        <p:spPr>
          <a:xfrm rot="5400000">
            <a:off x="6627917" y="2694091"/>
            <a:ext cx="481011" cy="8393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8BD9146-28AF-44AA-BDAA-82FD0AC146CA}"/>
              </a:ext>
            </a:extLst>
          </p:cNvPr>
          <p:cNvSpPr/>
          <p:nvPr/>
        </p:nvSpPr>
        <p:spPr>
          <a:xfrm rot="5400000">
            <a:off x="6525523" y="2639325"/>
            <a:ext cx="371475" cy="8393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5911548-9DB2-4CDD-945B-E27E53B3C575}"/>
              </a:ext>
            </a:extLst>
          </p:cNvPr>
          <p:cNvSpPr/>
          <p:nvPr/>
        </p:nvSpPr>
        <p:spPr>
          <a:xfrm rot="5400000">
            <a:off x="6228453" y="2432740"/>
            <a:ext cx="80961" cy="26373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3BD194C-2A34-4E1B-ACA5-CE20B2AE5FE3}"/>
              </a:ext>
            </a:extLst>
          </p:cNvPr>
          <p:cNvSpPr/>
          <p:nvPr/>
        </p:nvSpPr>
        <p:spPr>
          <a:xfrm rot="5400000">
            <a:off x="6827941" y="3047103"/>
            <a:ext cx="80961" cy="26373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C6CF798-CF5B-49A4-A7D4-D47081CC847B}"/>
              </a:ext>
            </a:extLst>
          </p:cNvPr>
          <p:cNvSpPr/>
          <p:nvPr/>
        </p:nvSpPr>
        <p:spPr>
          <a:xfrm rot="5400000">
            <a:off x="6821696" y="3189977"/>
            <a:ext cx="80961" cy="26373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EBD3979-B163-4D61-AA90-82FDFF11C524}"/>
              </a:ext>
            </a:extLst>
          </p:cNvPr>
          <p:cNvSpPr/>
          <p:nvPr/>
        </p:nvSpPr>
        <p:spPr>
          <a:xfrm rot="5400000">
            <a:off x="6365082" y="2945152"/>
            <a:ext cx="80961" cy="26373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5C2DA7F-A8B5-425A-8AC3-AC99D5E892F1}"/>
              </a:ext>
            </a:extLst>
          </p:cNvPr>
          <p:cNvSpPr/>
          <p:nvPr/>
        </p:nvSpPr>
        <p:spPr>
          <a:xfrm rot="5400000">
            <a:off x="2121253" y="2954235"/>
            <a:ext cx="80961" cy="26373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791A911E-D3FF-439E-90B4-D9ED07C26D33}"/>
              </a:ext>
            </a:extLst>
          </p:cNvPr>
          <p:cNvGrpSpPr/>
          <p:nvPr/>
        </p:nvGrpSpPr>
        <p:grpSpPr>
          <a:xfrm>
            <a:off x="2095500" y="3110355"/>
            <a:ext cx="4310062" cy="828233"/>
            <a:chOff x="2095500" y="3110355"/>
            <a:chExt cx="4310062" cy="828233"/>
          </a:xfrm>
        </p:grpSpPr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9F762D97-AAF1-4F15-ABE9-6C65A8F8AAC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95500" y="3110355"/>
              <a:ext cx="2502" cy="828233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79256E15-B4EA-4EBB-83CD-3259EEF7F4C0}"/>
                </a:ext>
              </a:extLst>
            </p:cNvPr>
            <p:cNvCxnSpPr>
              <a:cxnSpLocks/>
            </p:cNvCxnSpPr>
            <p:nvPr/>
          </p:nvCxnSpPr>
          <p:spPr>
            <a:xfrm>
              <a:off x="2095500" y="3938588"/>
              <a:ext cx="4305300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1AB3432B-E391-42ED-A7A5-75D47F855E8B}"/>
                </a:ext>
              </a:extLst>
            </p:cNvPr>
            <p:cNvCxnSpPr>
              <a:cxnSpLocks/>
              <a:stCxn id="22" idx="3"/>
            </p:cNvCxnSpPr>
            <p:nvPr/>
          </p:nvCxnSpPr>
          <p:spPr>
            <a:xfrm flipH="1">
              <a:off x="6400800" y="3117499"/>
              <a:ext cx="4762" cy="821089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454A650F-15B5-411E-BE8D-9407320A1467}"/>
              </a:ext>
            </a:extLst>
          </p:cNvPr>
          <p:cNvSpPr/>
          <p:nvPr/>
        </p:nvSpPr>
        <p:spPr>
          <a:xfrm rot="5400000">
            <a:off x="2165012" y="2598842"/>
            <a:ext cx="257174" cy="10774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62B9282-F1AF-4437-9EE8-C091B6BF42A8}"/>
              </a:ext>
            </a:extLst>
          </p:cNvPr>
          <p:cNvSpPr/>
          <p:nvPr/>
        </p:nvSpPr>
        <p:spPr>
          <a:xfrm>
            <a:off x="885484" y="4131911"/>
            <a:ext cx="1210016" cy="60483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카드리더기</a:t>
            </a:r>
          </a:p>
        </p:txBody>
      </p:sp>
      <p:pic>
        <p:nvPicPr>
          <p:cNvPr id="1026" name="Picture 2" descr="아두이노 릴레이 모듈 아두이노 8채널 릴레이 모듈 arduino Optocoupler Relay Module (8CH) RELAY-MODULE-8CH : 협신전자">
            <a:extLst>
              <a:ext uri="{FF2B5EF4-FFF2-40B4-BE49-F238E27FC236}">
                <a16:creationId xmlns:a16="http://schemas.microsoft.com/office/drawing/2014/main" id="{02DEBABB-9510-46CB-B36D-5F4D9CE64F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8126255" y="803274"/>
            <a:ext cx="1965325" cy="196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아두이노 릴레이 모듈 아두이노 4채널 릴레이 모듈 arduino Optocoupler Relay Module (4CH) RELAY-MODULE-4CH : 주식회사에이링크">
            <a:extLst>
              <a:ext uri="{FF2B5EF4-FFF2-40B4-BE49-F238E27FC236}">
                <a16:creationId xmlns:a16="http://schemas.microsoft.com/office/drawing/2014/main" id="{6E3E9FB8-B850-4A50-8F81-E92ED6FC36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8548016" y="3852862"/>
            <a:ext cx="1104899" cy="1104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B83D7018-D688-4E8B-A548-AB46DDE07335}"/>
              </a:ext>
            </a:extLst>
          </p:cNvPr>
          <p:cNvCxnSpPr/>
          <p:nvPr/>
        </p:nvCxnSpPr>
        <p:spPr>
          <a:xfrm flipV="1">
            <a:off x="6862176" y="3332162"/>
            <a:ext cx="0" cy="1041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AA8676D3-2482-42AF-B402-1E568290F3AD}"/>
              </a:ext>
            </a:extLst>
          </p:cNvPr>
          <p:cNvCxnSpPr>
            <a:cxnSpLocks/>
          </p:cNvCxnSpPr>
          <p:nvPr/>
        </p:nvCxnSpPr>
        <p:spPr>
          <a:xfrm flipV="1">
            <a:off x="6994043" y="3156278"/>
            <a:ext cx="0" cy="1041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ECE3A49-A297-441A-800B-225FDA3FB3BE}"/>
              </a:ext>
            </a:extLst>
          </p:cNvPr>
          <p:cNvSpPr txBox="1"/>
          <p:nvPr/>
        </p:nvSpPr>
        <p:spPr>
          <a:xfrm>
            <a:off x="6556035" y="4398649"/>
            <a:ext cx="14282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A15(</a:t>
            </a:r>
            <a:r>
              <a:rPr lang="ko-KR" altLang="en-US" sz="1100" dirty="0"/>
              <a:t>수위센서</a:t>
            </a:r>
            <a:r>
              <a:rPr lang="en-US" altLang="ko-KR" sz="1100" dirty="0"/>
              <a:t>1)</a:t>
            </a:r>
            <a:endParaRPr lang="ko-KR" altLang="en-US" sz="11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99EFF44-29FE-4903-A914-3CEB1C2A29D1}"/>
              </a:ext>
            </a:extLst>
          </p:cNvPr>
          <p:cNvSpPr txBox="1"/>
          <p:nvPr/>
        </p:nvSpPr>
        <p:spPr>
          <a:xfrm>
            <a:off x="6711260" y="4172719"/>
            <a:ext cx="14282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A14(</a:t>
            </a:r>
            <a:r>
              <a:rPr lang="ko-KR" altLang="en-US" sz="1100" dirty="0"/>
              <a:t>수위센서</a:t>
            </a:r>
            <a:r>
              <a:rPr lang="en-US" altLang="ko-KR" sz="1100" dirty="0"/>
              <a:t>2)</a:t>
            </a:r>
            <a:endParaRPr lang="ko-KR" altLang="en-US" sz="1100" dirty="0"/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FC47EA1D-9D40-4124-81FE-A8BAB9A1C8E4}"/>
              </a:ext>
            </a:extLst>
          </p:cNvPr>
          <p:cNvGrpSpPr/>
          <p:nvPr/>
        </p:nvGrpSpPr>
        <p:grpSpPr>
          <a:xfrm>
            <a:off x="9807665" y="340859"/>
            <a:ext cx="1881396" cy="2527480"/>
            <a:chOff x="718275" y="129193"/>
            <a:chExt cx="2330581" cy="2474446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01E6AF4-3196-467C-B549-FFF44DBA2A4C}"/>
                </a:ext>
              </a:extLst>
            </p:cNvPr>
            <p:cNvSpPr txBox="1"/>
            <p:nvPr/>
          </p:nvSpPr>
          <p:spPr>
            <a:xfrm>
              <a:off x="718275" y="649258"/>
              <a:ext cx="1405494" cy="19543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/>
                <a:t>GND</a:t>
              </a:r>
            </a:p>
            <a:p>
              <a:r>
                <a:rPr lang="ko-KR" altLang="en-US" sz="1100" dirty="0"/>
                <a:t>펌프   </a:t>
              </a:r>
              <a:endParaRPr lang="en-US" altLang="ko-KR" sz="1100" dirty="0"/>
            </a:p>
            <a:p>
              <a:r>
                <a:rPr lang="ko-KR" altLang="en-US" sz="1100" dirty="0"/>
                <a:t>급수 밸브</a:t>
              </a:r>
              <a:endParaRPr lang="en-US" altLang="ko-KR" sz="1100" dirty="0"/>
            </a:p>
            <a:p>
              <a:r>
                <a:rPr lang="ko-KR" altLang="en-US" sz="1100" dirty="0"/>
                <a:t>샤워 밸브</a:t>
              </a:r>
              <a:endParaRPr lang="en-US" altLang="ko-KR" sz="1100" dirty="0"/>
            </a:p>
            <a:p>
              <a:r>
                <a:rPr lang="ko-KR" altLang="en-US" sz="1100" dirty="0" err="1"/>
                <a:t>월풀</a:t>
              </a:r>
              <a:r>
                <a:rPr lang="ko-KR" altLang="en-US" sz="1100" dirty="0"/>
                <a:t> 밸브</a:t>
              </a:r>
              <a:endParaRPr lang="en-US" altLang="ko-KR" sz="1100" dirty="0"/>
            </a:p>
            <a:p>
              <a:r>
                <a:rPr lang="ko-KR" altLang="en-US" sz="1100" dirty="0"/>
                <a:t>스파 밸브</a:t>
              </a:r>
              <a:endParaRPr lang="en-US" altLang="ko-KR" sz="1100" dirty="0"/>
            </a:p>
            <a:p>
              <a:r>
                <a:rPr lang="ko-KR" altLang="en-US" sz="1100" dirty="0"/>
                <a:t>배관 세척 밸브</a:t>
              </a:r>
              <a:endParaRPr lang="en-US" altLang="ko-KR" sz="1100" dirty="0"/>
            </a:p>
            <a:p>
              <a:r>
                <a:rPr lang="ko-KR" altLang="en-US" sz="1100" dirty="0"/>
                <a:t>욕조 청소 밸브</a:t>
              </a:r>
              <a:endParaRPr lang="en-US" altLang="ko-KR" sz="1100" dirty="0"/>
            </a:p>
            <a:p>
              <a:r>
                <a:rPr lang="ko-KR" altLang="en-US" sz="1100" dirty="0"/>
                <a:t>배수 밸브</a:t>
              </a:r>
              <a:endParaRPr lang="en-US" altLang="ko-KR" sz="1100" dirty="0"/>
            </a:p>
            <a:p>
              <a:r>
                <a:rPr lang="en-US" altLang="ko-KR" sz="1100" dirty="0"/>
                <a:t>VCC</a:t>
              </a:r>
            </a:p>
            <a:p>
              <a:endParaRPr lang="en-US" altLang="ko-KR" sz="1100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939F910-05AF-4A1E-BA22-79698AD198EE}"/>
                </a:ext>
              </a:extLst>
            </p:cNvPr>
            <p:cNvSpPr txBox="1"/>
            <p:nvPr/>
          </p:nvSpPr>
          <p:spPr>
            <a:xfrm>
              <a:off x="2192661" y="649258"/>
              <a:ext cx="856195" cy="19543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/>
                <a:t>GND</a:t>
              </a:r>
            </a:p>
            <a:p>
              <a:r>
                <a:rPr lang="en-US" altLang="ko-KR" sz="1100" dirty="0"/>
                <a:t>D40</a:t>
              </a:r>
            </a:p>
            <a:p>
              <a:r>
                <a:rPr lang="en-US" altLang="ko-KR" sz="1100" dirty="0"/>
                <a:t>D41</a:t>
              </a:r>
            </a:p>
            <a:p>
              <a:r>
                <a:rPr lang="en-US" altLang="ko-KR" sz="1100" dirty="0"/>
                <a:t>D42</a:t>
              </a:r>
            </a:p>
            <a:p>
              <a:r>
                <a:rPr lang="en-US" altLang="ko-KR" sz="1100" dirty="0"/>
                <a:t>D43</a:t>
              </a:r>
            </a:p>
            <a:p>
              <a:r>
                <a:rPr lang="en-US" altLang="ko-KR" sz="1100" dirty="0"/>
                <a:t>D44</a:t>
              </a:r>
            </a:p>
            <a:p>
              <a:r>
                <a:rPr lang="en-US" altLang="ko-KR" sz="1100" dirty="0"/>
                <a:t>D45</a:t>
              </a:r>
            </a:p>
            <a:p>
              <a:r>
                <a:rPr lang="en-US" altLang="ko-KR" sz="1100" dirty="0"/>
                <a:t>D46</a:t>
              </a:r>
            </a:p>
            <a:p>
              <a:r>
                <a:rPr lang="en-US" altLang="ko-KR" sz="1100" dirty="0"/>
                <a:t>D47</a:t>
              </a:r>
            </a:p>
            <a:p>
              <a:r>
                <a:rPr lang="en-US" altLang="ko-KR" sz="1100" dirty="0"/>
                <a:t>VCC</a:t>
              </a:r>
            </a:p>
            <a:p>
              <a:endParaRPr lang="en-US" altLang="ko-KR" sz="1100" dirty="0">
                <a:solidFill>
                  <a:srgbClr val="FF0000"/>
                </a:solidFill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B118D4C9-EEC6-4AEB-877C-2C764ED7BEB5}"/>
                </a:ext>
              </a:extLst>
            </p:cNvPr>
            <p:cNvSpPr txBox="1"/>
            <p:nvPr/>
          </p:nvSpPr>
          <p:spPr>
            <a:xfrm>
              <a:off x="1043443" y="129193"/>
              <a:ext cx="140549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>
                  <a:highlight>
                    <a:srgbClr val="FFFF00"/>
                  </a:highlight>
                </a:rPr>
                <a:t>8ch </a:t>
              </a:r>
              <a:r>
                <a:rPr lang="ko-KR" altLang="en-US" sz="1100" dirty="0">
                  <a:highlight>
                    <a:srgbClr val="FFFF00"/>
                  </a:highlight>
                </a:rPr>
                <a:t>릴레이</a:t>
              </a:r>
              <a:endParaRPr lang="en-US" altLang="ko-KR" sz="1100" dirty="0">
                <a:highlight>
                  <a:srgbClr val="FFFF00"/>
                </a:highlight>
              </a:endParaRPr>
            </a:p>
            <a:p>
              <a:pPr algn="ctr"/>
              <a:r>
                <a:rPr lang="en-US" altLang="ko-KR" sz="1100" dirty="0">
                  <a:highlight>
                    <a:srgbClr val="FFFF00"/>
                  </a:highlight>
                </a:rPr>
                <a:t>10</a:t>
              </a:r>
              <a:r>
                <a:rPr lang="ko-KR" altLang="en-US" sz="1100" dirty="0">
                  <a:highlight>
                    <a:srgbClr val="FFFF00"/>
                  </a:highlight>
                </a:rPr>
                <a:t>핀 암 커넥터</a:t>
              </a: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2B03D567-BAB2-4623-B7F7-C668F3FB32A2}"/>
              </a:ext>
            </a:extLst>
          </p:cNvPr>
          <p:cNvGrpSpPr/>
          <p:nvPr/>
        </p:nvGrpSpPr>
        <p:grpSpPr>
          <a:xfrm>
            <a:off x="9794465" y="3128610"/>
            <a:ext cx="2250965" cy="2145555"/>
            <a:chOff x="4179599" y="129193"/>
            <a:chExt cx="2250965" cy="2145555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74CFD62B-2857-4F32-8983-45DB4FC7741E}"/>
                </a:ext>
              </a:extLst>
            </p:cNvPr>
            <p:cNvSpPr txBox="1"/>
            <p:nvPr/>
          </p:nvSpPr>
          <p:spPr>
            <a:xfrm>
              <a:off x="4179599" y="473990"/>
              <a:ext cx="1405494" cy="1600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400" dirty="0"/>
            </a:p>
            <a:p>
              <a:r>
                <a:rPr lang="en-US" altLang="ko-KR" sz="1400" dirty="0"/>
                <a:t>GND</a:t>
              </a:r>
            </a:p>
            <a:p>
              <a:r>
                <a:rPr lang="ko-KR" altLang="en-US" sz="1400" dirty="0" err="1"/>
                <a:t>집진기</a:t>
              </a:r>
              <a:endParaRPr lang="en-US" altLang="ko-KR" sz="1400" dirty="0"/>
            </a:p>
            <a:p>
              <a:r>
                <a:rPr lang="ko-KR" altLang="en-US" sz="1400" dirty="0"/>
                <a:t>드라이</a:t>
              </a:r>
              <a:r>
                <a:rPr lang="en-US" altLang="ko-KR" sz="1400" dirty="0"/>
                <a:t>1</a:t>
              </a:r>
            </a:p>
            <a:p>
              <a:r>
                <a:rPr lang="ko-KR" altLang="en-US" sz="1400" dirty="0"/>
                <a:t>드라이</a:t>
              </a:r>
              <a:r>
                <a:rPr lang="en-US" altLang="ko-KR" sz="1400" dirty="0"/>
                <a:t>2</a:t>
              </a:r>
            </a:p>
            <a:p>
              <a:r>
                <a:rPr lang="ko-KR" altLang="en-US" sz="1400" dirty="0">
                  <a:highlight>
                    <a:srgbClr val="FFFF00"/>
                  </a:highlight>
                </a:rPr>
                <a:t>샴푸투입</a:t>
              </a:r>
              <a:endParaRPr lang="en-US" altLang="ko-KR" sz="1400" dirty="0">
                <a:highlight>
                  <a:srgbClr val="FFFF00"/>
                </a:highlight>
              </a:endParaRPr>
            </a:p>
            <a:p>
              <a:r>
                <a:rPr lang="en-US" altLang="ko-KR" sz="1400" dirty="0"/>
                <a:t>VCC</a:t>
              </a:r>
              <a:endParaRPr lang="ko-KR" altLang="en-US" sz="1400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2C45FA58-9C26-4216-AAE5-810EA35F04DC}"/>
                </a:ext>
              </a:extLst>
            </p:cNvPr>
            <p:cNvSpPr txBox="1"/>
            <p:nvPr/>
          </p:nvSpPr>
          <p:spPr>
            <a:xfrm>
              <a:off x="5497411" y="458866"/>
              <a:ext cx="933153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400" dirty="0"/>
            </a:p>
            <a:p>
              <a:r>
                <a:rPr lang="en-US" altLang="ko-KR" sz="1400" dirty="0"/>
                <a:t>GND</a:t>
              </a:r>
            </a:p>
            <a:p>
              <a:r>
                <a:rPr lang="en-US" altLang="ko-KR" sz="1400" dirty="0"/>
                <a:t>D48</a:t>
              </a:r>
            </a:p>
            <a:p>
              <a:r>
                <a:rPr lang="en-US" altLang="ko-KR" sz="1400" dirty="0"/>
                <a:t>D49</a:t>
              </a:r>
            </a:p>
            <a:p>
              <a:r>
                <a:rPr lang="en-US" altLang="ko-KR" sz="1400" dirty="0"/>
                <a:t>D50</a:t>
              </a:r>
            </a:p>
            <a:p>
              <a:r>
                <a:rPr lang="en-US" altLang="ko-KR" sz="1400" dirty="0"/>
                <a:t>D51</a:t>
              </a:r>
              <a:br>
                <a:rPr lang="en-US" altLang="ko-KR" sz="1400" dirty="0"/>
              </a:br>
              <a:r>
                <a:rPr lang="en-US" altLang="ko-KR" sz="1400" dirty="0"/>
                <a:t>VCC</a:t>
              </a:r>
            </a:p>
            <a:p>
              <a:endParaRPr lang="en-US" altLang="ko-KR" sz="1400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1DC782E1-B793-4AFB-8CDB-EB097EA0060F}"/>
                </a:ext>
              </a:extLst>
            </p:cNvPr>
            <p:cNvSpPr txBox="1"/>
            <p:nvPr/>
          </p:nvSpPr>
          <p:spPr>
            <a:xfrm>
              <a:off x="4414303" y="129193"/>
              <a:ext cx="14054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highlight>
                    <a:srgbClr val="FFFF00"/>
                  </a:highlight>
                </a:rPr>
                <a:t>4ch </a:t>
              </a:r>
              <a:r>
                <a:rPr lang="ko-KR" altLang="en-US" sz="1400" dirty="0">
                  <a:highlight>
                    <a:srgbClr val="FFFF00"/>
                  </a:highlight>
                </a:rPr>
                <a:t>릴레이</a:t>
              </a:r>
              <a:endParaRPr lang="en-US" altLang="ko-KR" sz="1400" dirty="0">
                <a:highlight>
                  <a:srgbClr val="FFFF00"/>
                </a:highlight>
              </a:endParaRPr>
            </a:p>
            <a:p>
              <a:pPr algn="ctr"/>
              <a:r>
                <a:rPr lang="en-US" altLang="ko-KR" sz="1400" dirty="0">
                  <a:highlight>
                    <a:srgbClr val="FFFF00"/>
                  </a:highlight>
                </a:rPr>
                <a:t>6</a:t>
              </a:r>
              <a:r>
                <a:rPr lang="ko-KR" altLang="en-US" sz="1400" dirty="0">
                  <a:highlight>
                    <a:srgbClr val="FFFF00"/>
                  </a:highlight>
                </a:rPr>
                <a:t>핀 암 커넥터</a:t>
              </a:r>
            </a:p>
          </p:txBody>
        </p:sp>
      </p:grp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CFAC4F3A-1BD0-438D-B4FA-6978AF25C929}"/>
              </a:ext>
            </a:extLst>
          </p:cNvPr>
          <p:cNvCxnSpPr>
            <a:cxnSpLocks/>
          </p:cNvCxnSpPr>
          <p:nvPr/>
        </p:nvCxnSpPr>
        <p:spPr>
          <a:xfrm flipV="1">
            <a:off x="6896885" y="1708150"/>
            <a:ext cx="1651131" cy="896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AF3D118D-FBC3-44B3-B25D-25AA289F98D1}"/>
              </a:ext>
            </a:extLst>
          </p:cNvPr>
          <p:cNvCxnSpPr>
            <a:cxnSpLocks/>
          </p:cNvCxnSpPr>
          <p:nvPr/>
        </p:nvCxnSpPr>
        <p:spPr>
          <a:xfrm>
            <a:off x="6730310" y="2738439"/>
            <a:ext cx="1873320" cy="1545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E372B624-8752-4CFE-B1F7-0AF637C16FD0}"/>
              </a:ext>
            </a:extLst>
          </p:cNvPr>
          <p:cNvGrpSpPr/>
          <p:nvPr/>
        </p:nvGrpSpPr>
        <p:grpSpPr>
          <a:xfrm>
            <a:off x="3318037" y="3490223"/>
            <a:ext cx="1783637" cy="1345967"/>
            <a:chOff x="3161756" y="4809988"/>
            <a:chExt cx="2645884" cy="1372843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861BCFEF-3F8D-4B5E-9D1D-52921CA2A2BB}"/>
                </a:ext>
              </a:extLst>
            </p:cNvPr>
            <p:cNvSpPr txBox="1"/>
            <p:nvPr/>
          </p:nvSpPr>
          <p:spPr>
            <a:xfrm>
              <a:off x="3161756" y="4809988"/>
              <a:ext cx="2101644" cy="261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dirty="0">
                  <a:highlight>
                    <a:srgbClr val="FFFF00"/>
                  </a:highlight>
                </a:rPr>
                <a:t>외부 시리얼 포트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4F452ECD-C5F0-460B-8B78-F3DD511568F7}"/>
                </a:ext>
              </a:extLst>
            </p:cNvPr>
            <p:cNvSpPr txBox="1"/>
            <p:nvPr/>
          </p:nvSpPr>
          <p:spPr>
            <a:xfrm>
              <a:off x="3340144" y="5111287"/>
              <a:ext cx="1405494" cy="9002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050" dirty="0"/>
            </a:p>
            <a:p>
              <a:r>
                <a:rPr lang="en-US" altLang="ko-KR" sz="1050" dirty="0"/>
                <a:t>Rx</a:t>
              </a:r>
            </a:p>
            <a:p>
              <a:r>
                <a:rPr lang="en-US" altLang="ko-KR" sz="1050" dirty="0"/>
                <a:t>Tx</a:t>
              </a:r>
            </a:p>
            <a:p>
              <a:r>
                <a:rPr lang="en-US" altLang="ko-KR" sz="1050" dirty="0"/>
                <a:t>GND</a:t>
              </a:r>
            </a:p>
            <a:p>
              <a:r>
                <a:rPr lang="en-US" altLang="ko-KR" sz="1050" dirty="0"/>
                <a:t>VCC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E4740E9A-A37A-4EF2-8F8E-3D9A0649D360}"/>
                </a:ext>
              </a:extLst>
            </p:cNvPr>
            <p:cNvSpPr txBox="1"/>
            <p:nvPr/>
          </p:nvSpPr>
          <p:spPr>
            <a:xfrm>
              <a:off x="3935265" y="5121002"/>
              <a:ext cx="1872375" cy="10618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050" dirty="0"/>
            </a:p>
            <a:p>
              <a:r>
                <a:rPr lang="en-US" altLang="ko-KR" sz="1050" dirty="0"/>
                <a:t>D17 RX2</a:t>
              </a:r>
            </a:p>
            <a:p>
              <a:r>
                <a:rPr lang="en-US" altLang="ko-KR" sz="1050" dirty="0"/>
                <a:t>D16 TX2</a:t>
              </a:r>
            </a:p>
            <a:p>
              <a:r>
                <a:rPr lang="en-US" altLang="ko-KR" sz="1050" dirty="0"/>
                <a:t>GND</a:t>
              </a:r>
            </a:p>
            <a:p>
              <a:r>
                <a:rPr lang="en-US" altLang="ko-KR" sz="1050" dirty="0"/>
                <a:t>+5V</a:t>
              </a:r>
            </a:p>
            <a:p>
              <a:endParaRPr lang="en-US" altLang="ko-KR" sz="1050" dirty="0"/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A8C5891E-87DE-41E7-9F11-1D7435F53894}"/>
              </a:ext>
            </a:extLst>
          </p:cNvPr>
          <p:cNvGrpSpPr/>
          <p:nvPr/>
        </p:nvGrpSpPr>
        <p:grpSpPr>
          <a:xfrm>
            <a:off x="1765130" y="926201"/>
            <a:ext cx="1777071" cy="946610"/>
            <a:chOff x="3947187" y="4357402"/>
            <a:chExt cx="2780214" cy="1506244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5459F932-B28A-441C-A0E0-B2FD5AB5FE8D}"/>
                </a:ext>
              </a:extLst>
            </p:cNvPr>
            <p:cNvSpPr txBox="1"/>
            <p:nvPr/>
          </p:nvSpPr>
          <p:spPr>
            <a:xfrm>
              <a:off x="4413152" y="4924927"/>
              <a:ext cx="1405494" cy="93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/>
                <a:t>GND</a:t>
              </a:r>
            </a:p>
            <a:p>
              <a:r>
                <a:rPr lang="ko-KR" altLang="en-US" sz="1100" dirty="0" err="1"/>
                <a:t>버저</a:t>
              </a:r>
              <a:endParaRPr lang="en-US" altLang="ko-KR" sz="1100" dirty="0"/>
            </a:p>
            <a:p>
              <a:endParaRPr lang="en-US" altLang="ko-KR" sz="1100" dirty="0"/>
            </a:p>
            <a:p>
              <a:endParaRPr lang="en-US" altLang="ko-KR" sz="1100" dirty="0"/>
            </a:p>
            <a:p>
              <a:endParaRPr lang="ko-KR" altLang="en-US" sz="1100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CFCCAD6-09F1-439F-8BC7-A30577BBFD18}"/>
                </a:ext>
              </a:extLst>
            </p:cNvPr>
            <p:cNvSpPr txBox="1"/>
            <p:nvPr/>
          </p:nvSpPr>
          <p:spPr>
            <a:xfrm>
              <a:off x="5510058" y="4896142"/>
              <a:ext cx="766923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/>
                <a:t>GND</a:t>
              </a:r>
            </a:p>
            <a:p>
              <a:r>
                <a:rPr lang="en-US" altLang="ko-KR" sz="1100" dirty="0"/>
                <a:t>D2</a:t>
              </a:r>
            </a:p>
            <a:p>
              <a:endParaRPr lang="en-US" altLang="ko-KR" sz="1100" b="1" dirty="0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5B8C5A35-461D-48D9-9146-CA8715C6B152}"/>
                </a:ext>
              </a:extLst>
            </p:cNvPr>
            <p:cNvSpPr txBox="1"/>
            <p:nvPr/>
          </p:nvSpPr>
          <p:spPr>
            <a:xfrm>
              <a:off x="3947187" y="4357402"/>
              <a:ext cx="278021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err="1">
                  <a:highlight>
                    <a:srgbClr val="FFFF00"/>
                  </a:highlight>
                </a:rPr>
                <a:t>버저</a:t>
              </a:r>
              <a:r>
                <a:rPr lang="ko-KR" altLang="en-US" sz="1100" dirty="0">
                  <a:highlight>
                    <a:srgbClr val="FFFF00"/>
                  </a:highlight>
                </a:rPr>
                <a:t> </a:t>
              </a:r>
              <a:endParaRPr lang="en-US" altLang="ko-KR" sz="1100" dirty="0">
                <a:highlight>
                  <a:srgbClr val="FFFF00"/>
                </a:highlight>
              </a:endParaRPr>
            </a:p>
            <a:p>
              <a:pPr algn="ctr"/>
              <a:r>
                <a:rPr lang="en-US" altLang="ko-KR" sz="1100" dirty="0">
                  <a:highlight>
                    <a:srgbClr val="FFFF00"/>
                  </a:highlight>
                </a:rPr>
                <a:t>2</a:t>
              </a:r>
              <a:r>
                <a:rPr lang="ko-KR" altLang="en-US" sz="1100" dirty="0">
                  <a:highlight>
                    <a:srgbClr val="FFFF00"/>
                  </a:highlight>
                </a:rPr>
                <a:t>핀 암 커넥터</a:t>
              </a:r>
            </a:p>
          </p:txBody>
        </p:sp>
      </p:grpSp>
      <p:sp>
        <p:nvSpPr>
          <p:cNvPr id="61" name="타원 60">
            <a:extLst>
              <a:ext uri="{FF2B5EF4-FFF2-40B4-BE49-F238E27FC236}">
                <a16:creationId xmlns:a16="http://schemas.microsoft.com/office/drawing/2014/main" id="{DA3D138F-9F7C-4A0B-865E-FA578D88BD04}"/>
              </a:ext>
            </a:extLst>
          </p:cNvPr>
          <p:cNvSpPr/>
          <p:nvPr/>
        </p:nvSpPr>
        <p:spPr>
          <a:xfrm>
            <a:off x="2585478" y="1625646"/>
            <a:ext cx="166635" cy="16663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796DCA09-4DF1-4F66-868E-5C12DBE3D465}"/>
              </a:ext>
            </a:extLst>
          </p:cNvPr>
          <p:cNvCxnSpPr>
            <a:cxnSpLocks/>
          </p:cNvCxnSpPr>
          <p:nvPr/>
        </p:nvCxnSpPr>
        <p:spPr>
          <a:xfrm flipV="1">
            <a:off x="4050061" y="1928923"/>
            <a:ext cx="0" cy="662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AA27CA44-9FF6-44E2-982C-315753234C14}"/>
              </a:ext>
            </a:extLst>
          </p:cNvPr>
          <p:cNvCxnSpPr>
            <a:cxnSpLocks/>
            <a:stCxn id="19" idx="2"/>
          </p:cNvCxnSpPr>
          <p:nvPr/>
        </p:nvCxnSpPr>
        <p:spPr>
          <a:xfrm flipH="1">
            <a:off x="4049235" y="2564607"/>
            <a:ext cx="2087832" cy="120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9573A8C4-26DB-40B5-97BE-9C1BBF842E0D}"/>
              </a:ext>
            </a:extLst>
          </p:cNvPr>
          <p:cNvGrpSpPr/>
          <p:nvPr/>
        </p:nvGrpSpPr>
        <p:grpSpPr>
          <a:xfrm>
            <a:off x="3379528" y="890124"/>
            <a:ext cx="1513735" cy="904846"/>
            <a:chOff x="4351482" y="3013477"/>
            <a:chExt cx="1988103" cy="1204113"/>
          </a:xfrm>
        </p:grpSpPr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5B3D2159-8F9C-4FD0-90DD-46349AAE3526}"/>
                </a:ext>
              </a:extLst>
            </p:cNvPr>
            <p:cNvSpPr txBox="1"/>
            <p:nvPr/>
          </p:nvSpPr>
          <p:spPr>
            <a:xfrm>
              <a:off x="4591713" y="3013477"/>
              <a:ext cx="140549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>
                  <a:highlight>
                    <a:srgbClr val="FFFF00"/>
                  </a:highlight>
                </a:rPr>
                <a:t>PIR</a:t>
              </a:r>
            </a:p>
            <a:p>
              <a:pPr algn="ctr"/>
              <a:r>
                <a:rPr lang="en-US" altLang="ko-KR" sz="1050" dirty="0">
                  <a:highlight>
                    <a:srgbClr val="FFFF00"/>
                  </a:highlight>
                </a:rPr>
                <a:t>3</a:t>
              </a:r>
              <a:r>
                <a:rPr lang="ko-KR" altLang="en-US" sz="1050" dirty="0">
                  <a:highlight>
                    <a:srgbClr val="FFFF00"/>
                  </a:highlight>
                </a:rPr>
                <a:t>핀 암 커넥터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A2E70EA8-AE1E-402A-86D7-664DD11735FE}"/>
                </a:ext>
              </a:extLst>
            </p:cNvPr>
            <p:cNvSpPr txBox="1"/>
            <p:nvPr/>
          </p:nvSpPr>
          <p:spPr>
            <a:xfrm>
              <a:off x="4351482" y="3478926"/>
              <a:ext cx="140549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/>
                <a:t>GND</a:t>
              </a:r>
            </a:p>
            <a:p>
              <a:r>
                <a:rPr lang="ko-KR" altLang="en-US" sz="1050" dirty="0"/>
                <a:t>인체감지 센서</a:t>
              </a:r>
              <a:endParaRPr lang="en-US" altLang="ko-KR" sz="1050" dirty="0"/>
            </a:p>
            <a:p>
              <a:r>
                <a:rPr lang="en-US" altLang="ko-KR" sz="1050" dirty="0"/>
                <a:t>VCC</a:t>
              </a:r>
            </a:p>
            <a:p>
              <a:endParaRPr lang="ko-KR" altLang="en-US" sz="1050" dirty="0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947F8328-DC35-4EAC-89FC-08231585A08A}"/>
                </a:ext>
              </a:extLst>
            </p:cNvPr>
            <p:cNvSpPr txBox="1"/>
            <p:nvPr/>
          </p:nvSpPr>
          <p:spPr>
            <a:xfrm>
              <a:off x="5669294" y="3463802"/>
              <a:ext cx="670291" cy="577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/>
                <a:t>GND</a:t>
              </a:r>
            </a:p>
            <a:p>
              <a:r>
                <a:rPr lang="en-US" altLang="ko-KR" sz="1050" dirty="0"/>
                <a:t>D51</a:t>
              </a:r>
            </a:p>
            <a:p>
              <a:r>
                <a:rPr lang="en-US" altLang="ko-KR" sz="1050" dirty="0"/>
                <a:t>VCC</a:t>
              </a:r>
            </a:p>
          </p:txBody>
        </p:sp>
      </p:grp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F3A0EE6C-54A4-4169-B625-D7317C819BF2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2018308" y="3209926"/>
            <a:ext cx="650488" cy="941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B3918818-E3B5-4257-99A8-176D38F1F9EC}"/>
              </a:ext>
            </a:extLst>
          </p:cNvPr>
          <p:cNvSpPr txBox="1"/>
          <p:nvPr/>
        </p:nvSpPr>
        <p:spPr>
          <a:xfrm>
            <a:off x="1216160" y="5178049"/>
            <a:ext cx="887542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altLang="ko-KR" sz="1100" dirty="0"/>
              <a:t>RX2 TX2 </a:t>
            </a:r>
            <a:r>
              <a:rPr lang="ko-KR" altLang="en-US" sz="1100" dirty="0"/>
              <a:t>포트를 이용하여 서로 시리얼 통신 예정</a:t>
            </a:r>
            <a:r>
              <a:rPr lang="en-US" altLang="ko-KR" sz="1100" dirty="0"/>
              <a:t>, </a:t>
            </a:r>
            <a:r>
              <a:rPr lang="ko-KR" altLang="en-US" sz="1100" dirty="0"/>
              <a:t>별도의 호환용 케이블 제작 예정</a:t>
            </a:r>
            <a:endParaRPr lang="en-US" altLang="ko-KR" sz="1100" dirty="0"/>
          </a:p>
          <a:p>
            <a:pPr marL="228600" indent="-228600">
              <a:buAutoNum type="arabicPeriod"/>
            </a:pPr>
            <a:r>
              <a:rPr lang="ko-KR" altLang="en-US" sz="1100" dirty="0"/>
              <a:t>기존 코드에서 릴레이</a:t>
            </a:r>
            <a:r>
              <a:rPr lang="en-US" altLang="ko-KR" sz="1100" dirty="0"/>
              <a:t> 8</a:t>
            </a:r>
            <a:r>
              <a:rPr lang="ko-KR" altLang="en-US" sz="1100" dirty="0"/>
              <a:t>채널</a:t>
            </a:r>
            <a:r>
              <a:rPr lang="en-US" altLang="ko-KR" sz="1100" dirty="0"/>
              <a:t>, 4</a:t>
            </a:r>
            <a:r>
              <a:rPr lang="ko-KR" altLang="en-US" sz="1100" dirty="0"/>
              <a:t>채널 제어용 신호를 시리얼로 보내기 </a:t>
            </a:r>
            <a:r>
              <a:rPr lang="en-US" altLang="ko-KR" sz="1100" b="1" dirty="0"/>
              <a:t>A-&gt;B </a:t>
            </a:r>
            <a:r>
              <a:rPr lang="en-US" altLang="ko-KR" sz="1100" b="1" dirty="0" err="1"/>
              <a:t>B</a:t>
            </a:r>
            <a:r>
              <a:rPr lang="ko-KR" altLang="en-US" sz="1100" b="1" dirty="0"/>
              <a:t>는 받은 </a:t>
            </a:r>
            <a:r>
              <a:rPr lang="en-US" altLang="ko-KR" sz="1100" b="1" dirty="0"/>
              <a:t>state </a:t>
            </a:r>
            <a:r>
              <a:rPr lang="ko-KR" altLang="en-US" sz="1100" b="1" dirty="0"/>
              <a:t>값으로 릴레이 제어 </a:t>
            </a:r>
            <a:endParaRPr lang="en-US" altLang="ko-KR" sz="1100" b="1" dirty="0"/>
          </a:p>
          <a:p>
            <a:pPr marL="228600" indent="-228600">
              <a:buAutoNum type="arabicPeriod"/>
            </a:pPr>
            <a:r>
              <a:rPr lang="en-US" altLang="ko-KR" sz="1100" dirty="0"/>
              <a:t>A14, A15 </a:t>
            </a:r>
            <a:r>
              <a:rPr lang="en-US" altLang="ko-KR" sz="1100" dirty="0" err="1"/>
              <a:t>analogRead</a:t>
            </a:r>
            <a:r>
              <a:rPr lang="ko-KR" altLang="en-US" sz="1100" dirty="0"/>
              <a:t>값 주기적으로 </a:t>
            </a:r>
            <a:r>
              <a:rPr lang="en-US" altLang="ko-KR" sz="1100" dirty="0"/>
              <a:t>A</a:t>
            </a:r>
            <a:r>
              <a:rPr lang="ko-KR" altLang="en-US" sz="1100" dirty="0"/>
              <a:t>로 보내기 </a:t>
            </a:r>
            <a:r>
              <a:rPr lang="en-US" altLang="ko-KR" sz="1100" dirty="0"/>
              <a:t>(1</a:t>
            </a:r>
            <a:r>
              <a:rPr lang="ko-KR" altLang="en-US" sz="1100" dirty="0"/>
              <a:t>초에 한번정도</a:t>
            </a:r>
            <a:r>
              <a:rPr lang="en-US" altLang="ko-KR" sz="1100" dirty="0"/>
              <a:t>) </a:t>
            </a:r>
            <a:r>
              <a:rPr lang="ko-KR" altLang="en-US" sz="1100" dirty="0"/>
              <a:t>및 변수 저장</a:t>
            </a:r>
            <a:r>
              <a:rPr lang="en-US" altLang="ko-KR" sz="1100" dirty="0"/>
              <a:t> </a:t>
            </a:r>
            <a:r>
              <a:rPr lang="en-US" altLang="ko-KR" sz="1100" b="1" dirty="0"/>
              <a:t>B-&gt;A  A15 </a:t>
            </a:r>
            <a:r>
              <a:rPr lang="en-US" altLang="ko-KR" sz="1100" b="1" dirty="0" err="1"/>
              <a:t>water_pin</a:t>
            </a:r>
            <a:r>
              <a:rPr lang="en-US" altLang="ko-KR" sz="1100" b="1" dirty="0"/>
              <a:t>  / A14 </a:t>
            </a:r>
            <a:r>
              <a:rPr lang="en-US" altLang="ko-KR" sz="1100" b="1" dirty="0" err="1"/>
              <a:t>water_limit_pin</a:t>
            </a:r>
            <a:endParaRPr lang="en-US" altLang="ko-KR" sz="1100" b="1" dirty="0"/>
          </a:p>
          <a:p>
            <a:pPr marL="228600" indent="-228600">
              <a:buAutoNum type="arabicPeriod"/>
            </a:pPr>
            <a:r>
              <a:rPr lang="en-US" altLang="ko-KR" sz="1100" dirty="0"/>
              <a:t>D51 </a:t>
            </a:r>
            <a:r>
              <a:rPr lang="en-US" altLang="ko-KR" sz="1100" dirty="0" err="1"/>
              <a:t>digitalRead</a:t>
            </a:r>
            <a:r>
              <a:rPr lang="ko-KR" altLang="en-US" sz="1100" dirty="0"/>
              <a:t> 값 </a:t>
            </a:r>
            <a:r>
              <a:rPr lang="en-US" altLang="ko-KR" sz="1100" dirty="0"/>
              <a:t>(</a:t>
            </a:r>
            <a:r>
              <a:rPr lang="ko-KR" altLang="en-US" sz="1100" dirty="0"/>
              <a:t>인체감지 센서</a:t>
            </a:r>
            <a:r>
              <a:rPr lang="en-US" altLang="ko-KR" sz="1100" dirty="0"/>
              <a:t>)</a:t>
            </a:r>
            <a:r>
              <a:rPr lang="ko-KR" altLang="en-US" sz="1100" dirty="0"/>
              <a:t>를 </a:t>
            </a:r>
            <a:r>
              <a:rPr lang="en-US" altLang="ko-KR" sz="1100" dirty="0"/>
              <a:t>A</a:t>
            </a:r>
            <a:r>
              <a:rPr lang="ko-KR" altLang="en-US" sz="1100" dirty="0"/>
              <a:t>로 보내기</a:t>
            </a:r>
            <a:r>
              <a:rPr lang="en-US" altLang="ko-KR" sz="1100" dirty="0"/>
              <a:t>(1</a:t>
            </a:r>
            <a:r>
              <a:rPr lang="ko-KR" altLang="en-US" sz="1100" dirty="0"/>
              <a:t>초에 한번</a:t>
            </a:r>
            <a:r>
              <a:rPr lang="en-US" altLang="ko-KR" sz="1100" dirty="0"/>
              <a:t>)</a:t>
            </a:r>
            <a:r>
              <a:rPr lang="ko-KR" altLang="en-US" sz="1100" dirty="0"/>
              <a:t> 및 변수 저장 </a:t>
            </a:r>
            <a:r>
              <a:rPr lang="en-US" altLang="ko-KR" sz="1100" b="1" dirty="0"/>
              <a:t>B-&gt;A  D53 </a:t>
            </a:r>
            <a:r>
              <a:rPr lang="en-US" altLang="ko-KR" sz="1100" b="1" dirty="0" err="1"/>
              <a:t>human_pin</a:t>
            </a:r>
            <a:endParaRPr lang="en-US" altLang="ko-KR" sz="1100" b="1" dirty="0"/>
          </a:p>
          <a:p>
            <a:pPr marL="228600" indent="-228600">
              <a:buAutoNum type="arabicPeriod"/>
            </a:pPr>
            <a:r>
              <a:rPr lang="ko-KR" altLang="en-US" sz="1100" dirty="0"/>
              <a:t>전면</a:t>
            </a:r>
            <a:r>
              <a:rPr lang="en-US" altLang="ko-KR" sz="1100" dirty="0"/>
              <a:t>(</a:t>
            </a:r>
            <a:r>
              <a:rPr lang="ko-KR" altLang="en-US" sz="1100" dirty="0" err="1"/>
              <a:t>아두이노</a:t>
            </a:r>
            <a:r>
              <a:rPr lang="ko-KR" altLang="en-US" sz="1100" dirty="0"/>
              <a:t> </a:t>
            </a:r>
            <a:r>
              <a:rPr lang="en-US" altLang="ko-KR" sz="1100" dirty="0"/>
              <a:t>A)</a:t>
            </a:r>
            <a:r>
              <a:rPr lang="ko-KR" altLang="en-US" sz="1100" dirty="0"/>
              <a:t>에 </a:t>
            </a:r>
            <a:r>
              <a:rPr lang="ko-KR" altLang="en-US" sz="1100" b="1" dirty="0"/>
              <a:t>별도</a:t>
            </a:r>
            <a:r>
              <a:rPr lang="ko-KR" altLang="en-US" sz="1100" dirty="0"/>
              <a:t>의 추가 버튼 </a:t>
            </a:r>
            <a:r>
              <a:rPr lang="en-US" altLang="ko-KR" sz="1100" dirty="0"/>
              <a:t>(</a:t>
            </a:r>
            <a:r>
              <a:rPr lang="ko-KR" altLang="en-US" sz="1100" b="1" dirty="0"/>
              <a:t>샴푸투입 버튼</a:t>
            </a:r>
            <a:r>
              <a:rPr lang="en-US" altLang="ko-KR" sz="1100" dirty="0"/>
              <a:t>) 1</a:t>
            </a:r>
            <a:r>
              <a:rPr lang="ko-KR" altLang="en-US" sz="1100" dirty="0"/>
              <a:t>회 누르면 샴푸투입 릴레이 </a:t>
            </a:r>
            <a:r>
              <a:rPr lang="en-US" altLang="ko-KR" sz="1100" dirty="0"/>
              <a:t>2</a:t>
            </a:r>
            <a:r>
              <a:rPr lang="ko-KR" altLang="en-US" sz="1100" dirty="0"/>
              <a:t>초간 작동</a:t>
            </a:r>
            <a:r>
              <a:rPr lang="en-US" altLang="ko-KR" sz="1100" dirty="0"/>
              <a:t>, </a:t>
            </a:r>
            <a:r>
              <a:rPr lang="ko-KR" altLang="en-US" sz="1100" dirty="0"/>
              <a:t>결제가 끝나면 초기화 </a:t>
            </a:r>
            <a:r>
              <a:rPr lang="en-US" altLang="ko-KR" sz="1100" dirty="0"/>
              <a:t>, </a:t>
            </a:r>
            <a:r>
              <a:rPr lang="ko-KR" altLang="en-US" sz="1100" dirty="0"/>
              <a:t>최대 </a:t>
            </a:r>
            <a:r>
              <a:rPr lang="en-US" altLang="ko-KR" sz="1100" dirty="0"/>
              <a:t>3</a:t>
            </a:r>
            <a:r>
              <a:rPr lang="ko-KR" altLang="en-US" sz="1100" dirty="0"/>
              <a:t>회까지 가능 </a:t>
            </a:r>
            <a:r>
              <a:rPr lang="en-US" altLang="ko-KR" sz="1100" dirty="0"/>
              <a:t>state</a:t>
            </a:r>
            <a:r>
              <a:rPr lang="ko-KR" altLang="en-US" sz="1100" dirty="0"/>
              <a:t>와 별개 시스템 </a:t>
            </a:r>
            <a:endParaRPr lang="en-US" altLang="ko-KR" sz="1100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F98ABAFE-1937-4C11-B2F9-CD5B1FF3F99C}"/>
              </a:ext>
            </a:extLst>
          </p:cNvPr>
          <p:cNvSpPr txBox="1"/>
          <p:nvPr/>
        </p:nvSpPr>
        <p:spPr>
          <a:xfrm>
            <a:off x="1033355" y="3460031"/>
            <a:ext cx="14282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/>
              <a:t>A</a:t>
            </a:r>
            <a:endParaRPr lang="ko-KR" altLang="en-US" sz="2800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98D9B0DB-B3BC-4EFB-A53A-9541233C53AF}"/>
              </a:ext>
            </a:extLst>
          </p:cNvPr>
          <p:cNvSpPr txBox="1"/>
          <p:nvPr/>
        </p:nvSpPr>
        <p:spPr>
          <a:xfrm>
            <a:off x="5860787" y="3490033"/>
            <a:ext cx="14282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/>
              <a:t>B</a:t>
            </a:r>
            <a:endParaRPr lang="ko-KR" altLang="en-US" sz="2800" dirty="0"/>
          </a:p>
        </p:txBody>
      </p: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18017028-1A46-4FCF-A4EF-5514479D19BF}"/>
              </a:ext>
            </a:extLst>
          </p:cNvPr>
          <p:cNvCxnSpPr>
            <a:cxnSpLocks/>
          </p:cNvCxnSpPr>
          <p:nvPr/>
        </p:nvCxnSpPr>
        <p:spPr>
          <a:xfrm flipV="1">
            <a:off x="9807665" y="4805668"/>
            <a:ext cx="689547" cy="1131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2328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B421BA4-A421-4DE7-9938-34F69159D0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895" y="719734"/>
            <a:ext cx="3124887" cy="1931187"/>
          </a:xfrm>
          <a:prstGeom prst="rect">
            <a:avLst/>
          </a:prstGeom>
        </p:spPr>
      </p:pic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B6F57B80-B4C2-466E-A4B5-BD887FCE52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806318"/>
              </p:ext>
            </p:extLst>
          </p:nvPr>
        </p:nvGraphicFramePr>
        <p:xfrm>
          <a:off x="750895" y="3035028"/>
          <a:ext cx="11111136" cy="295708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17846">
                  <a:extLst>
                    <a:ext uri="{9D8B030D-6E8A-4147-A177-3AD203B41FA5}">
                      <a16:colId xmlns:a16="http://schemas.microsoft.com/office/drawing/2014/main" val="1080982616"/>
                    </a:ext>
                  </a:extLst>
                </a:gridCol>
                <a:gridCol w="805343">
                  <a:extLst>
                    <a:ext uri="{9D8B030D-6E8A-4147-A177-3AD203B41FA5}">
                      <a16:colId xmlns:a16="http://schemas.microsoft.com/office/drawing/2014/main" val="491385889"/>
                    </a:ext>
                  </a:extLst>
                </a:gridCol>
                <a:gridCol w="3162649">
                  <a:extLst>
                    <a:ext uri="{9D8B030D-6E8A-4147-A177-3AD203B41FA5}">
                      <a16:colId xmlns:a16="http://schemas.microsoft.com/office/drawing/2014/main" val="125458358"/>
                    </a:ext>
                  </a:extLst>
                </a:gridCol>
                <a:gridCol w="3162649">
                  <a:extLst>
                    <a:ext uri="{9D8B030D-6E8A-4147-A177-3AD203B41FA5}">
                      <a16:colId xmlns:a16="http://schemas.microsoft.com/office/drawing/2014/main" val="103119314"/>
                    </a:ext>
                  </a:extLst>
                </a:gridCol>
                <a:gridCol w="3162649">
                  <a:extLst>
                    <a:ext uri="{9D8B030D-6E8A-4147-A177-3AD203B41FA5}">
                      <a16:colId xmlns:a16="http://schemas.microsoft.com/office/drawing/2014/main" val="883080744"/>
                    </a:ext>
                  </a:extLst>
                </a:gridCol>
              </a:tblGrid>
              <a:tr h="320569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기능 구분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/>
                        <a:t>아두이노</a:t>
                      </a:r>
                      <a:r>
                        <a:rPr lang="ko-KR" altLang="en-US" sz="1100" dirty="0"/>
                        <a:t> </a:t>
                      </a:r>
                      <a:r>
                        <a:rPr lang="en-US" altLang="ko-KR" sz="1100" dirty="0"/>
                        <a:t>Mega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/>
                        <a:t>NodeMCU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카드리더기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8424902"/>
                  </a:ext>
                </a:extLst>
              </a:tr>
              <a:tr h="575500">
                <a:tc rowSpan="5">
                  <a:txBody>
                    <a:bodyPr/>
                    <a:lstStyle/>
                    <a:p>
                      <a:r>
                        <a:rPr lang="ko-KR" altLang="en-US" sz="1100" dirty="0"/>
                        <a:t>결제 관련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결제 대기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정지 </a:t>
                      </a:r>
                      <a:r>
                        <a:rPr lang="en-US" altLang="ko-KR" sz="1100" dirty="0"/>
                        <a:t>LED ON, </a:t>
                      </a:r>
                      <a:r>
                        <a:rPr lang="ko-KR" altLang="en-US" sz="1100" dirty="0"/>
                        <a:t>모든 버튼 안 눌림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결제 시리얼 정보 대기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원격 제어</a:t>
                      </a:r>
                      <a:r>
                        <a:rPr lang="en-US" altLang="ko-KR" sz="1100" dirty="0"/>
                        <a:t>(on, off/ </a:t>
                      </a:r>
                      <a:r>
                        <a:rPr lang="ko-KR" altLang="en-US" sz="1100" dirty="0"/>
                        <a:t>자동청소</a:t>
                      </a:r>
                      <a:r>
                        <a:rPr lang="en-US" altLang="ko-KR" sz="1100" dirty="0"/>
                        <a:t>) </a:t>
                      </a:r>
                      <a:r>
                        <a:rPr lang="ko-KR" altLang="en-US" sz="1100" dirty="0"/>
                        <a:t>가능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Power on: Q0001 </a:t>
                      </a:r>
                      <a:r>
                        <a:rPr lang="ko-KR" altLang="en-US" sz="1100" dirty="0"/>
                        <a:t>전송 </a:t>
                      </a:r>
                      <a:r>
                        <a:rPr lang="en-US" altLang="ko-KR" sz="1100" dirty="0"/>
                        <a:t>/ </a:t>
                      </a:r>
                      <a:r>
                        <a:rPr lang="ko-KR" altLang="en-US" sz="1100" dirty="0"/>
                        <a:t>결제 대기 페이지</a:t>
                      </a:r>
                      <a:r>
                        <a:rPr lang="en-US" altLang="ko-KR" sz="1100" dirty="0"/>
                        <a:t>, </a:t>
                      </a:r>
                      <a:br>
                        <a:rPr lang="en-US" altLang="ko-KR" sz="1100" dirty="0"/>
                      </a:br>
                      <a:r>
                        <a:rPr lang="ko-KR" altLang="en-US" sz="1100" dirty="0"/>
                        <a:t>카카오페이</a:t>
                      </a:r>
                      <a:r>
                        <a:rPr lang="en-US" altLang="ko-KR" sz="1100" dirty="0"/>
                        <a:t>, APP</a:t>
                      </a:r>
                      <a:r>
                        <a:rPr lang="ko-KR" altLang="en-US" sz="1100" dirty="0"/>
                        <a:t>페이 버튼 활성화</a:t>
                      </a:r>
                      <a:r>
                        <a:rPr lang="en-US" altLang="ko-KR" sz="1100" dirty="0"/>
                        <a:t> &gt; </a:t>
                      </a:r>
                      <a:r>
                        <a:rPr lang="ko-KR" altLang="en-US" sz="1100" dirty="0"/>
                        <a:t>버튼 누를 시 해당 안내 멘트 재생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4869358"/>
                  </a:ext>
                </a:extLst>
              </a:tr>
              <a:tr h="575500">
                <a:tc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결제 완료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결제 완료 멘트 재생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버튼 활성화</a:t>
                      </a:r>
                      <a:r>
                        <a:rPr lang="en-US" altLang="ko-KR" sz="1100" dirty="0"/>
                        <a:t>, (</a:t>
                      </a:r>
                      <a:r>
                        <a:rPr lang="ko-KR" altLang="en-US" sz="1100" dirty="0"/>
                        <a:t>버튼 별 상세 기능은 다음 페이지</a:t>
                      </a:r>
                      <a:r>
                        <a:rPr lang="en-US" altLang="ko-KR" sz="1100" dirty="0"/>
                        <a:t>)</a:t>
                      </a:r>
                      <a:br>
                        <a:rPr lang="en-US" altLang="ko-KR" sz="1100" dirty="0"/>
                      </a:br>
                      <a:r>
                        <a:rPr lang="en-US" altLang="ko-KR" sz="1100" dirty="0"/>
                        <a:t>“</a:t>
                      </a:r>
                      <a:r>
                        <a:rPr lang="ko-KR" altLang="en-US" sz="1100" dirty="0"/>
                        <a:t>결제가 완료되었습니다</a:t>
                      </a:r>
                      <a:r>
                        <a:rPr lang="en-US" altLang="ko-KR" sz="1100" dirty="0"/>
                        <a:t>.</a:t>
                      </a:r>
                      <a:r>
                        <a:rPr lang="ko-KR" altLang="en-US" sz="1100" dirty="0"/>
                        <a:t>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D4 Pin HIGH, </a:t>
                      </a:r>
                      <a:r>
                        <a:rPr lang="ko-KR" altLang="en-US" sz="1100" dirty="0"/>
                        <a:t>서버로 결제 내역 전송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남은 시간 계산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결제 완료 멘트</a:t>
                      </a:r>
                      <a:br>
                        <a:rPr lang="en-US" altLang="ko-KR" sz="1100" dirty="0"/>
                      </a:br>
                      <a:r>
                        <a:rPr lang="en-US" altLang="ko-KR" sz="1100" dirty="0"/>
                        <a:t>W </a:t>
                      </a:r>
                      <a:r>
                        <a:rPr lang="ko-KR" altLang="en-US" sz="1100" dirty="0"/>
                        <a:t>결제금액</a:t>
                      </a:r>
                      <a:r>
                        <a:rPr lang="en-US" altLang="ko-KR" sz="1100" dirty="0"/>
                        <a:t>/</a:t>
                      </a:r>
                      <a:r>
                        <a:rPr lang="ko-KR" altLang="en-US" sz="1100" dirty="0"/>
                        <a:t>시간 시리얼 전송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785311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추가 결제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결제중과 동일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서버로 결제 내역 전송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남은 시간 추가 계산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결제 완료 멘트</a:t>
                      </a:r>
                      <a:br>
                        <a:rPr lang="en-US" altLang="ko-KR" sz="1100" dirty="0"/>
                      </a:br>
                      <a:r>
                        <a:rPr lang="en-US" altLang="ko-KR" sz="1100" dirty="0"/>
                        <a:t>W </a:t>
                      </a:r>
                      <a:r>
                        <a:rPr lang="ko-KR" altLang="en-US" sz="1100" dirty="0"/>
                        <a:t>결제금액</a:t>
                      </a:r>
                      <a:r>
                        <a:rPr lang="en-US" altLang="ko-KR" sz="1100" dirty="0"/>
                        <a:t>/</a:t>
                      </a:r>
                      <a:r>
                        <a:rPr lang="ko-KR" altLang="en-US" sz="1100" dirty="0"/>
                        <a:t>시간 시리얼 전송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5554678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시간 계산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시리얼 통신으로 시간 받으면</a:t>
                      </a:r>
                      <a:r>
                        <a:rPr lang="en-US" altLang="ko-KR" sz="1100" dirty="0"/>
                        <a:t> &gt; </a:t>
                      </a:r>
                      <a:r>
                        <a:rPr lang="ko-KR" altLang="en-US" sz="1100" dirty="0"/>
                        <a:t>종료 </a:t>
                      </a:r>
                      <a:r>
                        <a:rPr lang="en-US" altLang="ko-KR" sz="1100" dirty="0"/>
                        <a:t>5</a:t>
                      </a:r>
                      <a:r>
                        <a:rPr lang="ko-KR" altLang="en-US" sz="1100" dirty="0"/>
                        <a:t>분전 안내 멘트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종료 </a:t>
                      </a:r>
                      <a:r>
                        <a:rPr lang="en-US" altLang="ko-KR" sz="1100" dirty="0"/>
                        <a:t>2</a:t>
                      </a:r>
                      <a:r>
                        <a:rPr lang="ko-KR" altLang="en-US" sz="1100" dirty="0"/>
                        <a:t>분전 안내 멘트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시리얼통신으로 </a:t>
                      </a:r>
                      <a:r>
                        <a:rPr lang="en-US" altLang="ko-KR" sz="1100" dirty="0"/>
                        <a:t>Mega </a:t>
                      </a:r>
                      <a:r>
                        <a:rPr lang="ko-KR" altLang="en-US" sz="1100" dirty="0"/>
                        <a:t>에게 </a:t>
                      </a:r>
                      <a:r>
                        <a:rPr lang="en-US" altLang="ko-KR" sz="1100" dirty="0"/>
                        <a:t>5</a:t>
                      </a:r>
                      <a:r>
                        <a:rPr lang="ko-KR" altLang="en-US" sz="1100" dirty="0"/>
                        <a:t>분</a:t>
                      </a:r>
                      <a:r>
                        <a:rPr lang="en-US" altLang="ko-KR" sz="1100" dirty="0"/>
                        <a:t>, 2</a:t>
                      </a:r>
                      <a:r>
                        <a:rPr lang="ko-KR" altLang="en-US" sz="1100" dirty="0"/>
                        <a:t>분 남으면 알려줌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남은 시간 계산하여 화면에 분단위로 표기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8058337"/>
                  </a:ext>
                </a:extLst>
              </a:tr>
              <a:tr h="2877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시간 종료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시간 종료 멘트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모든 기능 정지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배수관 열림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자동 청소 예약하여 인체감지센서 </a:t>
                      </a:r>
                      <a:r>
                        <a:rPr lang="en-US" altLang="ko-KR" sz="1100" dirty="0"/>
                        <a:t>1</a:t>
                      </a:r>
                      <a:r>
                        <a:rPr lang="ko-KR" altLang="en-US" sz="1100" dirty="0"/>
                        <a:t>분간 </a:t>
                      </a:r>
                      <a:r>
                        <a:rPr lang="en-US" altLang="ko-KR" sz="1100" dirty="0"/>
                        <a:t>off </a:t>
                      </a:r>
                      <a:r>
                        <a:rPr lang="ko-KR" altLang="en-US" sz="1100" dirty="0"/>
                        <a:t>시 자동 청소</a:t>
                      </a:r>
                      <a:r>
                        <a:rPr lang="en-US" altLang="ko-KR" sz="1100" dirty="0"/>
                        <a:t> 1</a:t>
                      </a:r>
                      <a:r>
                        <a:rPr lang="ko-KR" altLang="en-US" sz="1100" dirty="0"/>
                        <a:t>번 실행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D4 Pin LOW, </a:t>
                      </a:r>
                      <a:r>
                        <a:rPr lang="ko-KR" altLang="en-US" sz="1100" dirty="0"/>
                        <a:t>카드리더기에게 </a:t>
                      </a:r>
                      <a:r>
                        <a:rPr lang="en-US" altLang="ko-KR" sz="1100" dirty="0"/>
                        <a:t>R0000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기본 결제 화면으로 돌아 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8057658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id="{69EEED5F-029F-4987-A6D1-61FDCAAAFB5D}"/>
              </a:ext>
            </a:extLst>
          </p:cNvPr>
          <p:cNvSpPr/>
          <p:nvPr/>
        </p:nvSpPr>
        <p:spPr>
          <a:xfrm>
            <a:off x="4004345" y="626899"/>
            <a:ext cx="785768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/>
              <a:t>기능 기본</a:t>
            </a:r>
            <a:endParaRPr lang="en-US" altLang="ko-KR" sz="1400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ko-KR" altLang="en-US" sz="1400" dirty="0"/>
              <a:t>버튼 누르면 </a:t>
            </a:r>
            <a:r>
              <a:rPr lang="en-US" altLang="ko-KR" sz="1400" dirty="0"/>
              <a:t>Beep</a:t>
            </a:r>
            <a:r>
              <a:rPr lang="ko-KR" altLang="en-US" sz="1400" dirty="0"/>
              <a:t>음 재생 및 해당 버튼 </a:t>
            </a:r>
            <a:r>
              <a:rPr lang="en-US" altLang="ko-KR" sz="1400" dirty="0"/>
              <a:t>LED on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ko-KR" altLang="en-US" sz="1400" dirty="0"/>
              <a:t>특정 버튼 누르면 기능 시작 </a:t>
            </a:r>
            <a:r>
              <a:rPr lang="en-US" altLang="ko-KR" sz="1400" dirty="0"/>
              <a:t>&amp; 1</a:t>
            </a:r>
            <a:r>
              <a:rPr lang="ko-KR" altLang="en-US" sz="1400" dirty="0"/>
              <a:t>회 반복 누르면 일시정지</a:t>
            </a:r>
            <a:endParaRPr lang="en-US" altLang="ko-KR" sz="1400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ko-KR" altLang="en-US" sz="1400" dirty="0" err="1"/>
              <a:t>물받기는</a:t>
            </a:r>
            <a:r>
              <a:rPr lang="ko-KR" altLang="en-US" sz="1400" dirty="0"/>
              <a:t> </a:t>
            </a:r>
            <a:r>
              <a:rPr lang="en-US" altLang="ko-KR" sz="1400" dirty="0"/>
              <a:t>state</a:t>
            </a:r>
            <a:r>
              <a:rPr lang="ko-KR" altLang="en-US" sz="1400" dirty="0"/>
              <a:t> </a:t>
            </a:r>
            <a:r>
              <a:rPr lang="en-US" altLang="ko-KR" sz="1400" dirty="0"/>
              <a:t>3</a:t>
            </a:r>
            <a:r>
              <a:rPr lang="ko-KR" altLang="en-US" sz="1400" dirty="0"/>
              <a:t>가지로 구분 해야함 </a:t>
            </a:r>
            <a:r>
              <a:rPr lang="en-US" altLang="ko-KR" sz="1400" dirty="0"/>
              <a:t>1,2,3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ko-KR" altLang="en-US" sz="1400" dirty="0"/>
              <a:t>정지 버튼은 해당 기능의 급수 기능만 멈춤 </a:t>
            </a:r>
            <a:r>
              <a:rPr lang="en-US" altLang="ko-KR" sz="1400" dirty="0"/>
              <a:t>( </a:t>
            </a:r>
            <a:r>
              <a:rPr lang="ko-KR" altLang="en-US" sz="1400" dirty="0"/>
              <a:t>배수관은 현상태 유지</a:t>
            </a:r>
            <a:r>
              <a:rPr lang="en-US" altLang="ko-KR" sz="1400" dirty="0"/>
              <a:t> )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ko-KR" altLang="en-US" sz="1400" dirty="0"/>
              <a:t>샴푸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월풀</a:t>
            </a:r>
            <a:r>
              <a:rPr lang="en-US" altLang="ko-KR" sz="1400" dirty="0"/>
              <a:t>, </a:t>
            </a:r>
            <a:r>
              <a:rPr lang="ko-KR" altLang="en-US" sz="1400" dirty="0"/>
              <a:t>스파는 수위 센서 인식 시 사용 가능 </a:t>
            </a:r>
            <a:r>
              <a:rPr lang="en-US" altLang="ko-KR" sz="1400" dirty="0"/>
              <a:t>( </a:t>
            </a:r>
            <a:r>
              <a:rPr lang="ko-KR" altLang="en-US" sz="1400" dirty="0"/>
              <a:t>작은 욕조에 수위센서 설치</a:t>
            </a:r>
            <a:r>
              <a:rPr lang="en-US" altLang="ko-KR" sz="1400" dirty="0"/>
              <a:t> )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ko-KR" altLang="en-US" sz="1400" dirty="0"/>
              <a:t>드라이는 드라이</a:t>
            </a:r>
            <a:r>
              <a:rPr lang="en-US" altLang="ko-KR" sz="1400" dirty="0"/>
              <a:t>1,2</a:t>
            </a:r>
            <a:r>
              <a:rPr lang="ko-KR" altLang="en-US" sz="1400" dirty="0"/>
              <a:t>중 한 개라도 켜지면 </a:t>
            </a:r>
            <a:r>
              <a:rPr lang="ko-KR" altLang="en-US" sz="1400" dirty="0" err="1"/>
              <a:t>집진기</a:t>
            </a:r>
            <a:r>
              <a:rPr lang="en-US" altLang="ko-KR" sz="1400" dirty="0"/>
              <a:t> ON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ko-KR" altLang="en-US" sz="1400" dirty="0"/>
              <a:t>드라이 </a:t>
            </a:r>
            <a:r>
              <a:rPr lang="en-US" altLang="ko-KR" sz="1400" dirty="0"/>
              <a:t>1,2</a:t>
            </a:r>
            <a:r>
              <a:rPr lang="ko-KR" altLang="en-US" sz="1400" dirty="0"/>
              <a:t>는 각각 전원 제어</a:t>
            </a:r>
            <a:r>
              <a:rPr lang="en-US" altLang="ko-KR" sz="1400" dirty="0"/>
              <a:t>(</a:t>
            </a:r>
            <a:r>
              <a:rPr lang="ko-KR" altLang="en-US" sz="1400" dirty="0" err="1"/>
              <a:t>토글</a:t>
            </a:r>
            <a:r>
              <a:rPr lang="en-US" altLang="ko-KR" sz="1400" dirty="0"/>
              <a:t>) </a:t>
            </a:r>
            <a:r>
              <a:rPr lang="ko-KR" altLang="en-US" sz="1400" dirty="0"/>
              <a:t>및 </a:t>
            </a:r>
            <a:r>
              <a:rPr lang="ko-KR" altLang="en-US" sz="1400" dirty="0" err="1"/>
              <a:t>풍량</a:t>
            </a:r>
            <a:r>
              <a:rPr lang="en-US" altLang="ko-KR" sz="1400" dirty="0"/>
              <a:t>/</a:t>
            </a:r>
            <a:r>
              <a:rPr lang="ko-KR" altLang="en-US" sz="1400" dirty="0"/>
              <a:t>온도</a:t>
            </a:r>
            <a:r>
              <a:rPr lang="en-US" altLang="ko-KR" sz="1400" dirty="0"/>
              <a:t>(</a:t>
            </a:r>
            <a:r>
              <a:rPr lang="ko-KR" altLang="en-US" sz="1400" dirty="0" err="1"/>
              <a:t>노브</a:t>
            </a:r>
            <a:r>
              <a:rPr lang="en-US" altLang="ko-KR" sz="1400" dirty="0"/>
              <a:t>)</a:t>
            </a:r>
            <a:r>
              <a:rPr lang="ko-KR" altLang="en-US" sz="1400" dirty="0"/>
              <a:t>제어로 구성됨</a:t>
            </a:r>
            <a:r>
              <a:rPr lang="en-US" altLang="ko-KR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39637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35A4679B-F101-4224-8261-BE9DA74CD4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9850786"/>
              </p:ext>
            </p:extLst>
          </p:nvPr>
        </p:nvGraphicFramePr>
        <p:xfrm>
          <a:off x="196111" y="230985"/>
          <a:ext cx="11799777" cy="5182502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968634">
                  <a:extLst>
                    <a:ext uri="{9D8B030D-6E8A-4147-A177-3AD203B41FA5}">
                      <a16:colId xmlns:a16="http://schemas.microsoft.com/office/drawing/2014/main" val="3767388484"/>
                    </a:ext>
                  </a:extLst>
                </a:gridCol>
                <a:gridCol w="968634">
                  <a:extLst>
                    <a:ext uri="{9D8B030D-6E8A-4147-A177-3AD203B41FA5}">
                      <a16:colId xmlns:a16="http://schemas.microsoft.com/office/drawing/2014/main" val="3347418461"/>
                    </a:ext>
                  </a:extLst>
                </a:gridCol>
                <a:gridCol w="884150">
                  <a:extLst>
                    <a:ext uri="{9D8B030D-6E8A-4147-A177-3AD203B41FA5}">
                      <a16:colId xmlns:a16="http://schemas.microsoft.com/office/drawing/2014/main" val="3119729275"/>
                    </a:ext>
                  </a:extLst>
                </a:gridCol>
                <a:gridCol w="884150">
                  <a:extLst>
                    <a:ext uri="{9D8B030D-6E8A-4147-A177-3AD203B41FA5}">
                      <a16:colId xmlns:a16="http://schemas.microsoft.com/office/drawing/2014/main" val="1013551180"/>
                    </a:ext>
                  </a:extLst>
                </a:gridCol>
                <a:gridCol w="884150">
                  <a:extLst>
                    <a:ext uri="{9D8B030D-6E8A-4147-A177-3AD203B41FA5}">
                      <a16:colId xmlns:a16="http://schemas.microsoft.com/office/drawing/2014/main" val="1336309848"/>
                    </a:ext>
                  </a:extLst>
                </a:gridCol>
                <a:gridCol w="884150">
                  <a:extLst>
                    <a:ext uri="{9D8B030D-6E8A-4147-A177-3AD203B41FA5}">
                      <a16:colId xmlns:a16="http://schemas.microsoft.com/office/drawing/2014/main" val="2382276403"/>
                    </a:ext>
                  </a:extLst>
                </a:gridCol>
                <a:gridCol w="884150">
                  <a:extLst>
                    <a:ext uri="{9D8B030D-6E8A-4147-A177-3AD203B41FA5}">
                      <a16:colId xmlns:a16="http://schemas.microsoft.com/office/drawing/2014/main" val="115894643"/>
                    </a:ext>
                  </a:extLst>
                </a:gridCol>
                <a:gridCol w="884150">
                  <a:extLst>
                    <a:ext uri="{9D8B030D-6E8A-4147-A177-3AD203B41FA5}">
                      <a16:colId xmlns:a16="http://schemas.microsoft.com/office/drawing/2014/main" val="2552886504"/>
                    </a:ext>
                  </a:extLst>
                </a:gridCol>
                <a:gridCol w="884150">
                  <a:extLst>
                    <a:ext uri="{9D8B030D-6E8A-4147-A177-3AD203B41FA5}">
                      <a16:colId xmlns:a16="http://schemas.microsoft.com/office/drawing/2014/main" val="3371094055"/>
                    </a:ext>
                  </a:extLst>
                </a:gridCol>
                <a:gridCol w="884150">
                  <a:extLst>
                    <a:ext uri="{9D8B030D-6E8A-4147-A177-3AD203B41FA5}">
                      <a16:colId xmlns:a16="http://schemas.microsoft.com/office/drawing/2014/main" val="936394107"/>
                    </a:ext>
                  </a:extLst>
                </a:gridCol>
                <a:gridCol w="884150">
                  <a:extLst>
                    <a:ext uri="{9D8B030D-6E8A-4147-A177-3AD203B41FA5}">
                      <a16:colId xmlns:a16="http://schemas.microsoft.com/office/drawing/2014/main" val="4005883634"/>
                    </a:ext>
                  </a:extLst>
                </a:gridCol>
                <a:gridCol w="1905159">
                  <a:extLst>
                    <a:ext uri="{9D8B030D-6E8A-4147-A177-3AD203B41FA5}">
                      <a16:colId xmlns:a16="http://schemas.microsoft.com/office/drawing/2014/main" val="819915764"/>
                    </a:ext>
                  </a:extLst>
                </a:gridCol>
              </a:tblGrid>
              <a:tr h="366662">
                <a:tc gridSpan="2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/>
                        <a:t>펌프  </a:t>
                      </a:r>
                      <a:br>
                        <a:rPr lang="en-US" altLang="ko-KR" sz="800"/>
                      </a:br>
                      <a:r>
                        <a:rPr lang="en-US" altLang="ko-KR" sz="800"/>
                        <a:t>Pin 40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/>
                        <a:t>스파</a:t>
                      </a:r>
                      <a:endParaRPr lang="en-US" altLang="ko-KR" sz="800"/>
                    </a:p>
                    <a:p>
                      <a:pPr latinLnBrk="1"/>
                      <a:r>
                        <a:rPr lang="en-US" altLang="ko-KR" sz="800"/>
                        <a:t>Pin 44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/>
                        <a:t>급수</a:t>
                      </a:r>
                      <a:endParaRPr lang="en-US" altLang="ko-KR" sz="800"/>
                    </a:p>
                    <a:p>
                      <a:pPr latinLnBrk="1"/>
                      <a:r>
                        <a:rPr lang="en-US" altLang="ko-KR" sz="800"/>
                        <a:t>Pin 41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/>
                        <a:t>샤워기</a:t>
                      </a:r>
                      <a:endParaRPr lang="en-US" altLang="ko-KR" sz="80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/>
                        <a:t>Pin 42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/>
                        <a:t>월풀 </a:t>
                      </a:r>
                      <a:br>
                        <a:rPr lang="en-US" altLang="ko-KR" sz="800"/>
                      </a:br>
                      <a:r>
                        <a:rPr lang="en-US" altLang="ko-KR" sz="800"/>
                        <a:t>Pin 43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/>
                        <a:t>배관 세척</a:t>
                      </a:r>
                      <a:endParaRPr lang="en-US" altLang="ko-KR" sz="800"/>
                    </a:p>
                    <a:p>
                      <a:pPr latinLnBrk="1"/>
                      <a:r>
                        <a:rPr lang="en-US" altLang="ko-KR" sz="800"/>
                        <a:t>Pin 45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/>
                        <a:t>욕조 분사</a:t>
                      </a:r>
                      <a:br>
                        <a:rPr lang="en-US" altLang="ko-KR" sz="800"/>
                      </a:br>
                      <a:r>
                        <a:rPr lang="en-US" altLang="ko-KR" sz="800"/>
                        <a:t>Pin 46 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/>
                        <a:t>배수</a:t>
                      </a:r>
                      <a:endParaRPr lang="en-US" altLang="ko-KR" sz="80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/>
                        <a:t>Pin 47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rgbClr val="FFC000"/>
                          </a:solidFill>
                        </a:rPr>
                        <a:t>샴푸투입</a:t>
                      </a:r>
                      <a:br>
                        <a:rPr lang="en-US" altLang="ko-KR" sz="800" dirty="0">
                          <a:solidFill>
                            <a:srgbClr val="FFC000"/>
                          </a:solidFill>
                        </a:rPr>
                      </a:br>
                      <a:r>
                        <a:rPr lang="en-US" altLang="ko-KR" sz="800" dirty="0">
                          <a:solidFill>
                            <a:srgbClr val="FFC000"/>
                          </a:solidFill>
                        </a:rPr>
                        <a:t>Pin 53 </a:t>
                      </a:r>
                      <a:endParaRPr lang="ko-KR" altLang="en-US" sz="800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/>
                        <a:t>음성파일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5839792"/>
                  </a:ext>
                </a:extLst>
              </a:tr>
              <a:tr h="18288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물 받기</a:t>
                      </a:r>
                      <a:br>
                        <a:rPr lang="en-US" altLang="ko-KR" sz="800" dirty="0"/>
                      </a:br>
                      <a:r>
                        <a:rPr lang="ko-KR" altLang="en-US" sz="800" dirty="0"/>
                        <a:t>버튼</a:t>
                      </a:r>
                      <a:r>
                        <a:rPr lang="en-US" altLang="ko-KR" sz="800" dirty="0"/>
                        <a:t>: D22</a:t>
                      </a:r>
                      <a:br>
                        <a:rPr lang="en-US" altLang="ko-KR" sz="800" dirty="0"/>
                      </a:br>
                      <a:r>
                        <a:rPr lang="en-US" altLang="ko-KR" sz="800" dirty="0"/>
                        <a:t>LED: D23</a:t>
                      </a:r>
                      <a:endParaRPr lang="ko-KR" altLang="en-US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/>
                        <a:t>6</a:t>
                      </a:r>
                      <a:r>
                        <a:rPr lang="ko-KR" altLang="en-US" sz="800"/>
                        <a:t>초 후 </a:t>
                      </a:r>
                      <a:r>
                        <a:rPr lang="en-US" altLang="ko-KR" sz="800"/>
                        <a:t>ON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OFF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/>
                        <a:t>ON(</a:t>
                      </a:r>
                      <a:r>
                        <a:rPr lang="ko-KR" altLang="en-US" sz="800"/>
                        <a:t>맑은 물</a:t>
                      </a:r>
                      <a:r>
                        <a:rPr lang="en-US" altLang="ko-KR" sz="800"/>
                        <a:t>)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/>
                        <a:t>OFF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/>
                        <a:t>ON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/>
                        <a:t>ON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/>
                        <a:t>OFF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/>
                        <a:t>ON(</a:t>
                      </a:r>
                      <a:r>
                        <a:rPr lang="ko-KR" altLang="en-US" sz="800"/>
                        <a:t>막힌상태</a:t>
                      </a:r>
                      <a:r>
                        <a:rPr lang="en-US" altLang="ko-KR" sz="800"/>
                        <a:t>)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/>
                        <a:t>물받기 멘트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9943066"/>
                  </a:ext>
                </a:extLst>
              </a:tr>
              <a:tr h="129156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/>
                        <a:t>If( AnalogRead(A15pin)&gt;=500) </a:t>
                      </a:r>
                      <a:endParaRPr lang="ko-KR" altLang="en-US" sz="900"/>
                    </a:p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/>
                        <a:t>-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/>
                        <a:t>-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/>
                        <a:t>-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/>
                        <a:t>-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/>
                        <a:t>-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-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/>
                        <a:t>-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/>
                        <a:t>물을 더 받으라는 멘트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3207498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r>
                        <a:rPr lang="en-US" altLang="ko-KR" sz="700" dirty="0"/>
                        <a:t>If( </a:t>
                      </a:r>
                      <a:r>
                        <a:rPr lang="en-US" altLang="ko-KR" sz="700" dirty="0" err="1"/>
                        <a:t>AnalogRead</a:t>
                      </a:r>
                      <a:r>
                        <a:rPr lang="en-US" altLang="ko-KR" sz="700" dirty="0"/>
                        <a:t>(A15pin)&lt;500) </a:t>
                      </a:r>
                      <a:br>
                        <a:rPr lang="en-US" altLang="ko-KR" sz="800" dirty="0"/>
                      </a:br>
                      <a:endParaRPr lang="ko-KR" altLang="en-US" sz="8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샴푸 샤워</a:t>
                      </a:r>
                      <a:br>
                        <a:rPr lang="en-US" altLang="ko-KR" sz="800" dirty="0"/>
                      </a:br>
                      <a:r>
                        <a:rPr lang="ko-KR" altLang="en-US" sz="800" dirty="0"/>
                        <a:t>버튼</a:t>
                      </a:r>
                      <a:r>
                        <a:rPr lang="en-US" altLang="ko-KR" sz="800" dirty="0"/>
                        <a:t>: D24</a:t>
                      </a:r>
                      <a:br>
                        <a:rPr lang="en-US" altLang="ko-KR" sz="800" dirty="0"/>
                      </a:br>
                      <a:r>
                        <a:rPr lang="en-US" altLang="ko-KR" sz="800" dirty="0"/>
                        <a:t>LED: D25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/>
                        <a:t>6</a:t>
                      </a:r>
                      <a:r>
                        <a:rPr lang="ko-KR" altLang="en-US" sz="800"/>
                        <a:t>초 후 </a:t>
                      </a:r>
                      <a:r>
                        <a:rPr lang="en-US" altLang="ko-KR" sz="800"/>
                        <a:t>ON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/>
                        <a:t>OFF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/>
                        <a:t>OFF(</a:t>
                      </a:r>
                      <a:r>
                        <a:rPr lang="ko-KR" altLang="en-US" sz="800"/>
                        <a:t>물 순환</a:t>
                      </a:r>
                      <a:r>
                        <a:rPr lang="en-US" altLang="ko-KR" sz="800"/>
                        <a:t>)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/>
                        <a:t>ON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/>
                        <a:t>ON</a:t>
                      </a:r>
                      <a:endParaRPr lang="ko-KR" altLang="en-US" sz="800"/>
                    </a:p>
                    <a:p>
                      <a:pPr latinLnBrk="1"/>
                      <a:r>
                        <a:rPr lang="en-US" altLang="ko-KR" sz="800"/>
                        <a:t>10</a:t>
                      </a:r>
                      <a:r>
                        <a:rPr lang="ko-KR" altLang="en-US" sz="800"/>
                        <a:t>초 후 </a:t>
                      </a:r>
                      <a:r>
                        <a:rPr lang="en-US" altLang="ko-KR" sz="800"/>
                        <a:t>OFF</a:t>
                      </a:r>
                      <a:br>
                        <a:rPr lang="en-US" altLang="ko-KR" sz="800"/>
                      </a:br>
                      <a:r>
                        <a:rPr lang="ko-KR" altLang="en-US" sz="800"/>
                        <a:t>월풀이 켜져 있었다면 계속 </a:t>
                      </a:r>
                      <a:r>
                        <a:rPr lang="en-US" altLang="ko-KR" sz="800"/>
                        <a:t>ON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/>
                        <a:t>OFF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/>
                        <a:t>OFF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/>
                        <a:t>ON(</a:t>
                      </a:r>
                      <a:r>
                        <a:rPr lang="ko-KR" altLang="en-US" sz="800"/>
                        <a:t>막힌상태</a:t>
                      </a:r>
                      <a:r>
                        <a:rPr lang="en-US" altLang="ko-KR" sz="800"/>
                        <a:t>)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샴푸 시작 멘트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130901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/>
                        <a:t>월풀</a:t>
                      </a:r>
                      <a:br>
                        <a:rPr lang="en-US" altLang="ko-KR" sz="800" dirty="0"/>
                      </a:br>
                      <a:r>
                        <a:rPr lang="ko-KR" altLang="en-US" sz="800" dirty="0"/>
                        <a:t>버튼</a:t>
                      </a:r>
                      <a:r>
                        <a:rPr lang="en-US" altLang="ko-KR" sz="800" dirty="0"/>
                        <a:t>: D32</a:t>
                      </a:r>
                      <a:br>
                        <a:rPr lang="en-US" altLang="ko-KR" sz="800" dirty="0"/>
                      </a:br>
                      <a:r>
                        <a:rPr lang="en-US" altLang="ko-KR" sz="800" dirty="0"/>
                        <a:t>LED: D33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/>
                        <a:t>6</a:t>
                      </a:r>
                      <a:r>
                        <a:rPr lang="ko-KR" altLang="en-US" sz="800"/>
                        <a:t>초 후 </a:t>
                      </a:r>
                      <a:r>
                        <a:rPr lang="en-US" altLang="ko-KR" sz="800"/>
                        <a:t>ON</a:t>
                      </a:r>
                      <a:br>
                        <a:rPr lang="en-US" altLang="ko-KR" sz="800"/>
                      </a:br>
                      <a:r>
                        <a:rPr lang="ko-KR" altLang="en-US" sz="800"/>
                        <a:t>펌프가 켜져있던 상태이면 계속 </a:t>
                      </a:r>
                      <a:r>
                        <a:rPr lang="en-US" altLang="ko-KR" sz="800"/>
                        <a:t>ON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/>
                        <a:t>OFF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/>
                        <a:t>OFF(</a:t>
                      </a:r>
                      <a:r>
                        <a:rPr lang="ko-KR" altLang="en-US" sz="800"/>
                        <a:t>물 순환</a:t>
                      </a:r>
                      <a:r>
                        <a:rPr lang="en-US" altLang="ko-KR" sz="800"/>
                        <a:t>)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/>
                        <a:t>관여</a:t>
                      </a:r>
                      <a:r>
                        <a:rPr lang="en-US" altLang="ko-KR" sz="800"/>
                        <a:t>x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/>
                        <a:t>ON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/>
                        <a:t>OFF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/>
                        <a:t>OFF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/>
                        <a:t>ON(</a:t>
                      </a:r>
                      <a:r>
                        <a:rPr lang="ko-KR" altLang="en-US" sz="800"/>
                        <a:t>막힌상태</a:t>
                      </a:r>
                      <a:r>
                        <a:rPr lang="en-US" altLang="ko-KR" sz="800"/>
                        <a:t>)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/>
                        <a:t>월풀 시작 멘트 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850658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스파 </a:t>
                      </a:r>
                      <a:br>
                        <a:rPr lang="en-US" altLang="ko-KR" sz="800" dirty="0"/>
                      </a:br>
                      <a:r>
                        <a:rPr lang="ko-KR" altLang="en-US" sz="800" dirty="0"/>
                        <a:t>버튼</a:t>
                      </a:r>
                      <a:r>
                        <a:rPr lang="en-US" altLang="ko-KR" sz="800" dirty="0"/>
                        <a:t>: D30</a:t>
                      </a:r>
                      <a:br>
                        <a:rPr lang="en-US" altLang="ko-KR" sz="800" dirty="0"/>
                      </a:br>
                      <a:r>
                        <a:rPr lang="en-US" altLang="ko-KR" sz="800" dirty="0"/>
                        <a:t>LED: D31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/>
                        <a:t>-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/>
                        <a:t>ON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/>
                        <a:t>-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/>
                        <a:t>-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/>
                        <a:t>-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/>
                        <a:t>-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/>
                        <a:t>-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/>
                        <a:t>-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/>
                        <a:t>스파 시작 멘트 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193608"/>
                  </a:ext>
                </a:extLst>
              </a:tr>
              <a:tr h="33528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헹굼</a:t>
                      </a:r>
                      <a:br>
                        <a:rPr lang="en-US" altLang="ko-KR" sz="800" dirty="0"/>
                      </a:br>
                      <a:r>
                        <a:rPr lang="ko-KR" altLang="en-US" sz="800" dirty="0"/>
                        <a:t>버튼</a:t>
                      </a:r>
                      <a:r>
                        <a:rPr lang="en-US" altLang="ko-KR" sz="800" dirty="0"/>
                        <a:t>: D28</a:t>
                      </a:r>
                      <a:br>
                        <a:rPr lang="en-US" altLang="ko-KR" sz="800" dirty="0"/>
                      </a:br>
                      <a:r>
                        <a:rPr lang="en-US" altLang="ko-KR" sz="800" dirty="0"/>
                        <a:t>LED: D29</a:t>
                      </a:r>
                      <a:endParaRPr lang="ko-KR" altLang="en-US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/>
                        <a:t>6</a:t>
                      </a:r>
                      <a:r>
                        <a:rPr lang="ko-KR" altLang="en-US" sz="800"/>
                        <a:t>초 후 </a:t>
                      </a:r>
                      <a:r>
                        <a:rPr lang="en-US" altLang="ko-KR" sz="800"/>
                        <a:t>ON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/>
                        <a:t>OFF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/>
                        <a:t>ON(</a:t>
                      </a:r>
                      <a:r>
                        <a:rPr lang="ko-KR" altLang="en-US" sz="800"/>
                        <a:t>맑은 물</a:t>
                      </a:r>
                      <a:r>
                        <a:rPr lang="en-US" altLang="ko-KR" sz="800"/>
                        <a:t>)</a:t>
                      </a:r>
                      <a:endParaRPr lang="ko-KR" altLang="en-US" sz="800"/>
                    </a:p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/>
                        <a:t>ON(</a:t>
                      </a:r>
                      <a:r>
                        <a:rPr lang="ko-KR" altLang="en-US" sz="800"/>
                        <a:t>맑은 물</a:t>
                      </a:r>
                      <a:r>
                        <a:rPr lang="en-US" altLang="ko-KR" sz="800"/>
                        <a:t>)</a:t>
                      </a:r>
                      <a:endParaRPr lang="ko-KR" altLang="en-US" sz="800"/>
                    </a:p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/>
                        <a:t>ON</a:t>
                      </a:r>
                      <a:endParaRPr lang="ko-KR" altLang="en-US" sz="800"/>
                    </a:p>
                    <a:p>
                      <a:pPr latinLnBrk="1"/>
                      <a:r>
                        <a:rPr lang="en-US" altLang="ko-KR" sz="800"/>
                        <a:t>10</a:t>
                      </a:r>
                      <a:r>
                        <a:rPr lang="ko-KR" altLang="en-US" sz="800"/>
                        <a:t>초 후 </a:t>
                      </a:r>
                      <a:r>
                        <a:rPr lang="en-US" altLang="ko-KR" sz="800"/>
                        <a:t>OFF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/>
                        <a:t>OFF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/>
                        <a:t>OFF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/>
                        <a:t>OFF(</a:t>
                      </a:r>
                      <a:r>
                        <a:rPr lang="ko-KR" altLang="en-US" sz="800"/>
                        <a:t>열린상태</a:t>
                      </a:r>
                      <a:r>
                        <a:rPr lang="en-US" altLang="ko-KR" sz="800"/>
                        <a:t>)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/>
                        <a:t>헹굼 멘트 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2019024"/>
                  </a:ext>
                </a:extLst>
              </a:tr>
              <a:tr h="33528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일시정지</a:t>
                      </a:r>
                      <a:br>
                        <a:rPr lang="en-US" altLang="ko-KR" sz="800" dirty="0"/>
                      </a:br>
                      <a:r>
                        <a:rPr lang="ko-KR" altLang="en-US" sz="800" dirty="0"/>
                        <a:t>버튼</a:t>
                      </a:r>
                      <a:r>
                        <a:rPr lang="en-US" altLang="ko-KR" sz="800" dirty="0"/>
                        <a:t>: D34</a:t>
                      </a:r>
                      <a:br>
                        <a:rPr lang="en-US" altLang="ko-KR" sz="800" dirty="0"/>
                      </a:br>
                      <a:r>
                        <a:rPr lang="en-US" altLang="ko-KR" sz="800" dirty="0"/>
                        <a:t>LED: D35</a:t>
                      </a:r>
                      <a:endParaRPr lang="ko-KR" altLang="en-US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OFF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/>
                        <a:t>OFF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/>
                        <a:t>OFF(</a:t>
                      </a:r>
                      <a:r>
                        <a:rPr lang="ko-KR" altLang="en-US" sz="800"/>
                        <a:t>물 순환</a:t>
                      </a:r>
                      <a:r>
                        <a:rPr lang="en-US" altLang="ko-KR" sz="800"/>
                        <a:t>)</a:t>
                      </a:r>
                      <a:endParaRPr lang="ko-KR" altLang="en-US" sz="800"/>
                    </a:p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/>
                        <a:t>OFF</a:t>
                      </a:r>
                      <a:endParaRPr lang="ko-KR" altLang="en-US" sz="800"/>
                    </a:p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/>
                        <a:t>OFF</a:t>
                      </a:r>
                      <a:endParaRPr lang="ko-KR" altLang="en-US" sz="800"/>
                    </a:p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/>
                        <a:t>OFF</a:t>
                      </a:r>
                      <a:endParaRPr lang="ko-KR" altLang="en-US" sz="800"/>
                    </a:p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/>
                        <a:t>OFF</a:t>
                      </a:r>
                      <a:endParaRPr lang="ko-KR" altLang="en-US" sz="800"/>
                    </a:p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/>
                        <a:t>-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/>
                        <a:t>일시 정지 멘트 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0715503"/>
                  </a:ext>
                </a:extLst>
              </a:tr>
              <a:tr h="33528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욕조청소</a:t>
                      </a:r>
                      <a:endParaRPr lang="en-US" altLang="ko-KR" sz="800" dirty="0"/>
                    </a:p>
                    <a:p>
                      <a:pPr latinLnBrk="1"/>
                      <a:r>
                        <a:rPr lang="ko-KR" altLang="en-US" sz="800" dirty="0"/>
                        <a:t>버튼</a:t>
                      </a:r>
                      <a:r>
                        <a:rPr lang="en-US" altLang="ko-KR" sz="800" dirty="0"/>
                        <a:t>: D26</a:t>
                      </a:r>
                      <a:br>
                        <a:rPr lang="en-US" altLang="ko-KR" sz="800" dirty="0"/>
                      </a:br>
                      <a:r>
                        <a:rPr lang="en-US" altLang="ko-KR" sz="800" dirty="0"/>
                        <a:t>LED: D27</a:t>
                      </a:r>
                      <a:endParaRPr lang="ko-KR" altLang="en-US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6</a:t>
                      </a:r>
                      <a:r>
                        <a:rPr lang="ko-KR" altLang="en-US" sz="800" dirty="0"/>
                        <a:t>초 후 </a:t>
                      </a:r>
                      <a:r>
                        <a:rPr lang="en-US" altLang="ko-KR" sz="800" dirty="0"/>
                        <a:t>ON</a:t>
                      </a:r>
                      <a:endParaRPr lang="ko-KR" altLang="en-US" sz="8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OFF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/>
                        <a:t>ON(</a:t>
                      </a:r>
                      <a:r>
                        <a:rPr lang="ko-KR" altLang="en-US" sz="800"/>
                        <a:t>맑은 물</a:t>
                      </a:r>
                      <a:r>
                        <a:rPr lang="en-US" altLang="ko-KR" sz="800"/>
                        <a:t>)</a:t>
                      </a:r>
                      <a:endParaRPr lang="ko-KR" altLang="en-US" sz="80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OFF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OFF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ON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초 후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OFF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초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후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ON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초 후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OFF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OFF(</a:t>
                      </a:r>
                      <a:r>
                        <a:rPr lang="ko-KR" altLang="en-US" sz="800" dirty="0" err="1"/>
                        <a:t>열린상태</a:t>
                      </a:r>
                      <a:r>
                        <a:rPr lang="en-US" altLang="ko-KR" sz="800" dirty="0"/>
                        <a:t>)</a:t>
                      </a:r>
                      <a:endParaRPr lang="ko-KR" altLang="en-US" sz="800" dirty="0"/>
                    </a:p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욕조 청소 멘트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9832376"/>
                  </a:ext>
                </a:extLst>
              </a:tr>
              <a:tr h="33528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자동청소</a:t>
                      </a:r>
                      <a:r>
                        <a:rPr lang="en-US" altLang="ko-KR" sz="800" dirty="0"/>
                        <a:t> </a:t>
                      </a:r>
                      <a:br>
                        <a:rPr lang="en-US" altLang="ko-KR" sz="800" dirty="0"/>
                      </a:br>
                      <a:r>
                        <a:rPr lang="ko-KR" altLang="en-US" sz="800" dirty="0"/>
                        <a:t>결제 시간 종료 후 인체감지 센서 </a:t>
                      </a:r>
                      <a:r>
                        <a:rPr lang="en-US" altLang="ko-KR" sz="800" dirty="0"/>
                        <a:t>D51 LOW 1</a:t>
                      </a:r>
                      <a:r>
                        <a:rPr lang="ko-KR" altLang="en-US" sz="800" dirty="0"/>
                        <a:t>분 </a:t>
                      </a:r>
                      <a:r>
                        <a:rPr lang="ko-KR" altLang="en-US" sz="800" dirty="0" err="1"/>
                        <a:t>경과시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6</a:t>
                      </a:r>
                      <a:r>
                        <a:rPr lang="ko-KR" altLang="en-US" sz="800" dirty="0"/>
                        <a:t>초 후 </a:t>
                      </a:r>
                      <a:r>
                        <a:rPr lang="en-US" altLang="ko-KR" sz="800" dirty="0"/>
                        <a:t>ON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OFF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/>
                        <a:t>ON(</a:t>
                      </a:r>
                      <a:r>
                        <a:rPr lang="ko-KR" altLang="en-US" sz="800"/>
                        <a:t>맑은 물</a:t>
                      </a:r>
                      <a:r>
                        <a:rPr lang="en-US" altLang="ko-KR" sz="800"/>
                        <a:t>)</a:t>
                      </a:r>
                      <a:endParaRPr lang="ko-KR" altLang="en-US" sz="80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OFF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OFF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ON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초 후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OFF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초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후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ON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초 후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OFF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OFF(</a:t>
                      </a:r>
                      <a:r>
                        <a:rPr lang="ko-KR" altLang="en-US" sz="800" dirty="0" err="1"/>
                        <a:t>열린상태</a:t>
                      </a:r>
                      <a:r>
                        <a:rPr lang="en-US" altLang="ko-KR" sz="800" dirty="0"/>
                        <a:t>)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OFF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자동 청소 멘트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6707116"/>
                  </a:ext>
                </a:extLst>
              </a:tr>
              <a:tr h="33528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샴푸투입</a:t>
                      </a:r>
                      <a:br>
                        <a:rPr lang="en-US" altLang="ko-KR" sz="800" dirty="0"/>
                      </a:br>
                      <a:r>
                        <a:rPr lang="en-US" altLang="ko-KR" sz="800" dirty="0">
                          <a:solidFill>
                            <a:srgbClr val="FF0000"/>
                          </a:solidFill>
                        </a:rPr>
                        <a:t>D &lt; </a:t>
                      </a:r>
                      <a:r>
                        <a:rPr lang="ko-KR" altLang="en-US" sz="800" dirty="0">
                          <a:solidFill>
                            <a:srgbClr val="FF0000"/>
                          </a:solidFill>
                        </a:rPr>
                        <a:t>아직 미정 남는 핀 배정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2</a:t>
                      </a:r>
                      <a:r>
                        <a:rPr lang="ko-KR" altLang="en-US" sz="800" dirty="0"/>
                        <a:t>초간 </a:t>
                      </a:r>
                      <a:r>
                        <a:rPr lang="en-US" altLang="ko-KR" sz="800" dirty="0"/>
                        <a:t>On</a:t>
                      </a:r>
                      <a:br>
                        <a:rPr lang="en-US" altLang="ko-KR" sz="800" dirty="0"/>
                      </a:br>
                      <a:r>
                        <a:rPr lang="ko-KR" altLang="en-US" sz="800" dirty="0"/>
                        <a:t>결제 중 최대 </a:t>
                      </a:r>
                      <a:r>
                        <a:rPr lang="en-US" altLang="ko-KR" sz="800" dirty="0"/>
                        <a:t>3</a:t>
                      </a:r>
                      <a:r>
                        <a:rPr lang="ko-KR" altLang="en-US" sz="800" dirty="0"/>
                        <a:t>회까지 가능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샴푸 투입 멘트 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97762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185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그룹 43">
            <a:extLst>
              <a:ext uri="{FF2B5EF4-FFF2-40B4-BE49-F238E27FC236}">
                <a16:creationId xmlns:a16="http://schemas.microsoft.com/office/drawing/2014/main" id="{727FCA42-CA44-45C6-AB80-4B54541D234C}"/>
              </a:ext>
            </a:extLst>
          </p:cNvPr>
          <p:cNvGrpSpPr/>
          <p:nvPr/>
        </p:nvGrpSpPr>
        <p:grpSpPr>
          <a:xfrm>
            <a:off x="936074" y="461562"/>
            <a:ext cx="2330581" cy="2982278"/>
            <a:chOff x="718275" y="129193"/>
            <a:chExt cx="2330581" cy="2982278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4D08E28-65AE-4B35-9AB2-AD798ABE7604}"/>
                </a:ext>
              </a:extLst>
            </p:cNvPr>
            <p:cNvSpPr txBox="1"/>
            <p:nvPr/>
          </p:nvSpPr>
          <p:spPr>
            <a:xfrm>
              <a:off x="718275" y="649258"/>
              <a:ext cx="1405494" cy="24622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GND</a:t>
              </a:r>
            </a:p>
            <a:p>
              <a:r>
                <a:rPr lang="ko-KR" altLang="en-US" sz="1400" dirty="0"/>
                <a:t>펌프   </a:t>
              </a:r>
              <a:endParaRPr lang="en-US" altLang="ko-KR" sz="1400" dirty="0"/>
            </a:p>
            <a:p>
              <a:r>
                <a:rPr lang="ko-KR" altLang="en-US" sz="1400" dirty="0"/>
                <a:t>급수 밸브</a:t>
              </a:r>
              <a:endParaRPr lang="en-US" altLang="ko-KR" sz="1400" dirty="0"/>
            </a:p>
            <a:p>
              <a:r>
                <a:rPr lang="ko-KR" altLang="en-US" sz="1400" dirty="0"/>
                <a:t>샤워 밸브</a:t>
              </a:r>
              <a:endParaRPr lang="en-US" altLang="ko-KR" sz="1400" dirty="0"/>
            </a:p>
            <a:p>
              <a:r>
                <a:rPr lang="ko-KR" altLang="en-US" sz="1400" dirty="0" err="1"/>
                <a:t>월풀</a:t>
              </a:r>
              <a:r>
                <a:rPr lang="ko-KR" altLang="en-US" sz="1400" dirty="0"/>
                <a:t> 밸브</a:t>
              </a:r>
              <a:endParaRPr lang="en-US" altLang="ko-KR" sz="1400" dirty="0"/>
            </a:p>
            <a:p>
              <a:r>
                <a:rPr lang="ko-KR" altLang="en-US" sz="1400" dirty="0"/>
                <a:t>스파 밸브</a:t>
              </a:r>
              <a:endParaRPr lang="en-US" altLang="ko-KR" sz="1400" dirty="0"/>
            </a:p>
            <a:p>
              <a:r>
                <a:rPr lang="ko-KR" altLang="en-US" sz="1400" dirty="0"/>
                <a:t>배관 세척 밸브</a:t>
              </a:r>
              <a:endParaRPr lang="en-US" altLang="ko-KR" sz="1400" dirty="0"/>
            </a:p>
            <a:p>
              <a:r>
                <a:rPr lang="ko-KR" altLang="en-US" sz="1400" dirty="0"/>
                <a:t>욕조 청소 밸브</a:t>
              </a:r>
              <a:endParaRPr lang="en-US" altLang="ko-KR" sz="1400" dirty="0"/>
            </a:p>
            <a:p>
              <a:r>
                <a:rPr lang="ko-KR" altLang="en-US" sz="1400" dirty="0"/>
                <a:t>배수 밸브</a:t>
              </a:r>
              <a:endParaRPr lang="en-US" altLang="ko-KR" sz="1400" dirty="0"/>
            </a:p>
            <a:p>
              <a:r>
                <a:rPr lang="en-US" altLang="ko-KR" sz="1400" dirty="0"/>
                <a:t>VCC</a:t>
              </a:r>
            </a:p>
            <a:p>
              <a:endParaRPr lang="en-US" altLang="ko-KR" sz="1400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168E5D5-4ABE-40CD-8FEF-7E38CFAF5A79}"/>
                </a:ext>
              </a:extLst>
            </p:cNvPr>
            <p:cNvSpPr txBox="1"/>
            <p:nvPr/>
          </p:nvSpPr>
          <p:spPr>
            <a:xfrm>
              <a:off x="2192661" y="649258"/>
              <a:ext cx="856195" cy="24622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GND</a:t>
              </a:r>
            </a:p>
            <a:p>
              <a:r>
                <a:rPr lang="en-US" altLang="ko-KR" sz="1400" dirty="0"/>
                <a:t>D40</a:t>
              </a:r>
            </a:p>
            <a:p>
              <a:r>
                <a:rPr lang="en-US" altLang="ko-KR" sz="1400" dirty="0"/>
                <a:t>D41</a:t>
              </a:r>
            </a:p>
            <a:p>
              <a:r>
                <a:rPr lang="en-US" altLang="ko-KR" sz="1400" dirty="0"/>
                <a:t>D42</a:t>
              </a:r>
            </a:p>
            <a:p>
              <a:r>
                <a:rPr lang="en-US" altLang="ko-KR" sz="1400" dirty="0"/>
                <a:t>D43</a:t>
              </a:r>
            </a:p>
            <a:p>
              <a:r>
                <a:rPr lang="en-US" altLang="ko-KR" sz="1400" dirty="0"/>
                <a:t>D44</a:t>
              </a:r>
            </a:p>
            <a:p>
              <a:r>
                <a:rPr lang="en-US" altLang="ko-KR" sz="1400" dirty="0"/>
                <a:t>D45</a:t>
              </a:r>
            </a:p>
            <a:p>
              <a:r>
                <a:rPr lang="en-US" altLang="ko-KR" sz="1400" dirty="0"/>
                <a:t>D46</a:t>
              </a:r>
            </a:p>
            <a:p>
              <a:r>
                <a:rPr lang="en-US" altLang="ko-KR" sz="1400" dirty="0"/>
                <a:t>D47</a:t>
              </a:r>
            </a:p>
            <a:p>
              <a:r>
                <a:rPr lang="en-US" altLang="ko-KR" sz="1400" dirty="0"/>
                <a:t>VCC</a:t>
              </a:r>
            </a:p>
            <a:p>
              <a:endParaRPr lang="en-US" altLang="ko-KR" sz="1400" dirty="0">
                <a:solidFill>
                  <a:srgbClr val="FF0000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CB4AF09-B67C-4D8D-961E-9A6E0815B397}"/>
                </a:ext>
              </a:extLst>
            </p:cNvPr>
            <p:cNvSpPr txBox="1"/>
            <p:nvPr/>
          </p:nvSpPr>
          <p:spPr>
            <a:xfrm>
              <a:off x="1043443" y="129193"/>
              <a:ext cx="14054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highlight>
                    <a:srgbClr val="FFFF00"/>
                  </a:highlight>
                </a:rPr>
                <a:t>8ch </a:t>
              </a:r>
              <a:r>
                <a:rPr lang="ko-KR" altLang="en-US" sz="1400" dirty="0">
                  <a:highlight>
                    <a:srgbClr val="FFFF00"/>
                  </a:highlight>
                </a:rPr>
                <a:t>릴레이</a:t>
              </a:r>
              <a:endParaRPr lang="en-US" altLang="ko-KR" sz="1400" dirty="0">
                <a:highlight>
                  <a:srgbClr val="FFFF00"/>
                </a:highlight>
              </a:endParaRPr>
            </a:p>
            <a:p>
              <a:pPr algn="ctr"/>
              <a:r>
                <a:rPr lang="en-US" altLang="ko-KR" sz="1400" dirty="0">
                  <a:highlight>
                    <a:srgbClr val="FFFF00"/>
                  </a:highlight>
                </a:rPr>
                <a:t>10</a:t>
              </a:r>
              <a:r>
                <a:rPr lang="ko-KR" altLang="en-US" sz="1400" dirty="0">
                  <a:highlight>
                    <a:srgbClr val="FFFF00"/>
                  </a:highlight>
                </a:rPr>
                <a:t>핀 암 커넥터</a:t>
              </a: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87BB61CF-0A95-43D8-A5CD-3172FD546297}"/>
              </a:ext>
            </a:extLst>
          </p:cNvPr>
          <p:cNvGrpSpPr/>
          <p:nvPr/>
        </p:nvGrpSpPr>
        <p:grpSpPr>
          <a:xfrm>
            <a:off x="4314593" y="567447"/>
            <a:ext cx="2250965" cy="2145555"/>
            <a:chOff x="4179599" y="129193"/>
            <a:chExt cx="2250965" cy="2145555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7E9D256-0836-43A3-AC31-4612A23CF4B3}"/>
                </a:ext>
              </a:extLst>
            </p:cNvPr>
            <p:cNvSpPr txBox="1"/>
            <p:nvPr/>
          </p:nvSpPr>
          <p:spPr>
            <a:xfrm>
              <a:off x="4179599" y="473990"/>
              <a:ext cx="1405494" cy="1600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400" dirty="0"/>
            </a:p>
            <a:p>
              <a:r>
                <a:rPr lang="en-US" altLang="ko-KR" sz="1400" dirty="0"/>
                <a:t>GND</a:t>
              </a:r>
            </a:p>
            <a:p>
              <a:r>
                <a:rPr lang="ko-KR" altLang="en-US" sz="1400" dirty="0" err="1"/>
                <a:t>집진기</a:t>
              </a:r>
              <a:endParaRPr lang="en-US" altLang="ko-KR" sz="1400" dirty="0"/>
            </a:p>
            <a:p>
              <a:r>
                <a:rPr lang="ko-KR" altLang="en-US" sz="1400" dirty="0"/>
                <a:t>드라이</a:t>
              </a:r>
              <a:r>
                <a:rPr lang="en-US" altLang="ko-KR" sz="1400" dirty="0"/>
                <a:t>1</a:t>
              </a:r>
            </a:p>
            <a:p>
              <a:r>
                <a:rPr lang="ko-KR" altLang="en-US" sz="1400" dirty="0"/>
                <a:t>드라이</a:t>
              </a:r>
              <a:r>
                <a:rPr lang="en-US" altLang="ko-KR" sz="1400" dirty="0"/>
                <a:t>2</a:t>
              </a:r>
            </a:p>
            <a:p>
              <a:r>
                <a:rPr lang="ko-KR" altLang="en-US" sz="1400" dirty="0" err="1"/>
                <a:t>비어있는핀</a:t>
              </a:r>
              <a:endParaRPr lang="en-US" altLang="ko-KR" sz="1400" dirty="0"/>
            </a:p>
            <a:p>
              <a:r>
                <a:rPr lang="en-US" altLang="ko-KR" sz="1400" dirty="0"/>
                <a:t>VCC</a:t>
              </a:r>
              <a:endParaRPr lang="ko-KR" altLang="en-US" sz="1400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95CE9A3-8CC5-4FEE-AD4E-73BC1CCC6723}"/>
                </a:ext>
              </a:extLst>
            </p:cNvPr>
            <p:cNvSpPr txBox="1"/>
            <p:nvPr/>
          </p:nvSpPr>
          <p:spPr>
            <a:xfrm>
              <a:off x="5497411" y="458866"/>
              <a:ext cx="933153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400" dirty="0"/>
            </a:p>
            <a:p>
              <a:r>
                <a:rPr lang="en-US" altLang="ko-KR" sz="1400" dirty="0"/>
                <a:t>GND</a:t>
              </a:r>
            </a:p>
            <a:p>
              <a:r>
                <a:rPr lang="en-US" altLang="ko-KR" sz="1400" dirty="0"/>
                <a:t>D48</a:t>
              </a:r>
            </a:p>
            <a:p>
              <a:r>
                <a:rPr lang="en-US" altLang="ko-KR" sz="1400" dirty="0"/>
                <a:t>D49</a:t>
              </a:r>
            </a:p>
            <a:p>
              <a:r>
                <a:rPr lang="en-US" altLang="ko-KR" sz="1400" dirty="0"/>
                <a:t>D50</a:t>
              </a:r>
            </a:p>
            <a:p>
              <a:r>
                <a:rPr lang="en-US" altLang="ko-KR" sz="1400" dirty="0"/>
                <a:t>000</a:t>
              </a:r>
              <a:br>
                <a:rPr lang="en-US" altLang="ko-KR" sz="1400" dirty="0"/>
              </a:br>
              <a:r>
                <a:rPr lang="en-US" altLang="ko-KR" sz="1400" dirty="0"/>
                <a:t>VCC</a:t>
              </a:r>
            </a:p>
            <a:p>
              <a:endParaRPr lang="en-US" altLang="ko-KR" sz="140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5CACB3B-8A5D-4E96-9557-D2793E9BCDF1}"/>
                </a:ext>
              </a:extLst>
            </p:cNvPr>
            <p:cNvSpPr txBox="1"/>
            <p:nvPr/>
          </p:nvSpPr>
          <p:spPr>
            <a:xfrm>
              <a:off x="4414303" y="129193"/>
              <a:ext cx="14054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highlight>
                    <a:srgbClr val="FFFF00"/>
                  </a:highlight>
                </a:rPr>
                <a:t>4ch </a:t>
              </a:r>
              <a:r>
                <a:rPr lang="ko-KR" altLang="en-US" sz="1400" dirty="0">
                  <a:highlight>
                    <a:srgbClr val="FFFF00"/>
                  </a:highlight>
                </a:rPr>
                <a:t>릴레이</a:t>
              </a:r>
              <a:endParaRPr lang="en-US" altLang="ko-KR" sz="1400" dirty="0">
                <a:highlight>
                  <a:srgbClr val="FFFF00"/>
                </a:highlight>
              </a:endParaRPr>
            </a:p>
            <a:p>
              <a:pPr algn="ctr"/>
              <a:r>
                <a:rPr lang="en-US" altLang="ko-KR" sz="1400" dirty="0">
                  <a:highlight>
                    <a:srgbClr val="FFFF00"/>
                  </a:highlight>
                </a:rPr>
                <a:t>6</a:t>
              </a:r>
              <a:r>
                <a:rPr lang="ko-KR" altLang="en-US" sz="1400" dirty="0">
                  <a:highlight>
                    <a:srgbClr val="FFFF00"/>
                  </a:highlight>
                </a:rPr>
                <a:t>핀 암 커넥터</a:t>
              </a: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DB05A889-1E27-4405-BCE1-99EF9B9F6661}"/>
              </a:ext>
            </a:extLst>
          </p:cNvPr>
          <p:cNvGrpSpPr/>
          <p:nvPr/>
        </p:nvGrpSpPr>
        <p:grpSpPr>
          <a:xfrm>
            <a:off x="896990" y="3481383"/>
            <a:ext cx="1988103" cy="1521003"/>
            <a:chOff x="4351482" y="2912030"/>
            <a:chExt cx="1988103" cy="1521003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5772E39-7EED-45E6-8397-182770349F75}"/>
                </a:ext>
              </a:extLst>
            </p:cNvPr>
            <p:cNvSpPr txBox="1"/>
            <p:nvPr/>
          </p:nvSpPr>
          <p:spPr>
            <a:xfrm>
              <a:off x="4593438" y="2912030"/>
              <a:ext cx="14054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highlight>
                    <a:srgbClr val="FFFF00"/>
                  </a:highlight>
                </a:rPr>
                <a:t>PIR</a:t>
              </a:r>
            </a:p>
            <a:p>
              <a:pPr algn="ctr"/>
              <a:r>
                <a:rPr lang="en-US" altLang="ko-KR" sz="1400" dirty="0">
                  <a:highlight>
                    <a:srgbClr val="FFFF00"/>
                  </a:highlight>
                </a:rPr>
                <a:t>3</a:t>
              </a:r>
              <a:r>
                <a:rPr lang="ko-KR" altLang="en-US" sz="1400" dirty="0">
                  <a:highlight>
                    <a:srgbClr val="FFFF00"/>
                  </a:highlight>
                </a:rPr>
                <a:t>핀 암 커넥터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62C4DF7-8433-457D-9EDF-2A715A336772}"/>
                </a:ext>
              </a:extLst>
            </p:cNvPr>
            <p:cNvSpPr txBox="1"/>
            <p:nvPr/>
          </p:nvSpPr>
          <p:spPr>
            <a:xfrm>
              <a:off x="4351482" y="3478926"/>
              <a:ext cx="140549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GND</a:t>
              </a:r>
            </a:p>
            <a:p>
              <a:r>
                <a:rPr lang="ko-KR" altLang="en-US" sz="1400" dirty="0"/>
                <a:t>인체감지 센서</a:t>
              </a:r>
              <a:endParaRPr lang="en-US" altLang="ko-KR" sz="1400" dirty="0"/>
            </a:p>
            <a:p>
              <a:r>
                <a:rPr lang="en-US" altLang="ko-KR" sz="1400" dirty="0"/>
                <a:t>VCC</a:t>
              </a:r>
            </a:p>
            <a:p>
              <a:endParaRPr lang="ko-KR" altLang="en-US" sz="1400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F1CE64A-5736-4BF5-88B1-44FD963C84AA}"/>
                </a:ext>
              </a:extLst>
            </p:cNvPr>
            <p:cNvSpPr txBox="1"/>
            <p:nvPr/>
          </p:nvSpPr>
          <p:spPr>
            <a:xfrm>
              <a:off x="5669294" y="3463802"/>
              <a:ext cx="670291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GND</a:t>
              </a:r>
            </a:p>
            <a:p>
              <a:r>
                <a:rPr lang="en-US" altLang="ko-KR" sz="1400" dirty="0"/>
                <a:t>D51</a:t>
              </a:r>
            </a:p>
            <a:p>
              <a:r>
                <a:rPr lang="en-US" altLang="ko-KR" sz="1400" dirty="0"/>
                <a:t>VCC</a:t>
              </a: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3A93B5AA-54E0-45CE-99E5-B0BE0F8B66C4}"/>
              </a:ext>
            </a:extLst>
          </p:cNvPr>
          <p:cNvGrpSpPr/>
          <p:nvPr/>
        </p:nvGrpSpPr>
        <p:grpSpPr>
          <a:xfrm>
            <a:off x="8133577" y="606125"/>
            <a:ext cx="2980615" cy="1562176"/>
            <a:chOff x="7399731" y="311029"/>
            <a:chExt cx="2980615" cy="1562176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B99F46C-2222-455D-B125-134131107BBD}"/>
                </a:ext>
              </a:extLst>
            </p:cNvPr>
            <p:cNvSpPr txBox="1"/>
            <p:nvPr/>
          </p:nvSpPr>
          <p:spPr>
            <a:xfrm>
              <a:off x="8200286" y="936848"/>
              <a:ext cx="679329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52</a:t>
              </a:r>
            </a:p>
            <a:p>
              <a:r>
                <a:rPr lang="en-US" altLang="ko-KR" sz="1400" dirty="0"/>
                <a:t>D15</a:t>
              </a:r>
            </a:p>
            <a:p>
              <a:r>
                <a:rPr lang="en-US" altLang="ko-KR" sz="1400" dirty="0"/>
                <a:t>D14</a:t>
              </a:r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6A8B2F6B-7882-4286-A2A9-CF362C3AF82F}"/>
                </a:ext>
              </a:extLst>
            </p:cNvPr>
            <p:cNvGrpSpPr/>
            <p:nvPr/>
          </p:nvGrpSpPr>
          <p:grpSpPr>
            <a:xfrm>
              <a:off x="7399731" y="311029"/>
              <a:ext cx="2980615" cy="1562176"/>
              <a:chOff x="542170" y="4372796"/>
              <a:chExt cx="2980615" cy="1562176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447A925-2957-4212-957A-B36A244A9506}"/>
                  </a:ext>
                </a:extLst>
              </p:cNvPr>
              <p:cNvSpPr txBox="1"/>
              <p:nvPr/>
            </p:nvSpPr>
            <p:spPr>
              <a:xfrm>
                <a:off x="542170" y="4968326"/>
                <a:ext cx="800555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dirty="0" err="1"/>
                  <a:t>결제핀</a:t>
                </a:r>
                <a:endParaRPr lang="en-US" altLang="ko-KR" sz="1400" dirty="0"/>
              </a:p>
              <a:p>
                <a:r>
                  <a:rPr lang="en-US" altLang="ko-KR" sz="1400" dirty="0"/>
                  <a:t>Rx</a:t>
                </a:r>
              </a:p>
              <a:p>
                <a:r>
                  <a:rPr lang="en-US" altLang="ko-KR" sz="1400" dirty="0"/>
                  <a:t>Tx</a:t>
                </a:r>
              </a:p>
              <a:p>
                <a:endParaRPr lang="ko-KR" altLang="en-US" sz="1400" dirty="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15F1BAD-CB4E-4CFF-B6C4-0A0A4BE90AD7}"/>
                  </a:ext>
                </a:extLst>
              </p:cNvPr>
              <p:cNvSpPr txBox="1"/>
              <p:nvPr/>
            </p:nvSpPr>
            <p:spPr>
              <a:xfrm>
                <a:off x="651149" y="4372796"/>
                <a:ext cx="278021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highlight>
                      <a:srgbClr val="FFFF00"/>
                    </a:highlight>
                  </a:rPr>
                  <a:t>Mega – </a:t>
                </a:r>
                <a:r>
                  <a:rPr lang="en-US" altLang="ko-KR" sz="1400" dirty="0" err="1">
                    <a:highlight>
                      <a:srgbClr val="FFFF00"/>
                    </a:highlight>
                  </a:rPr>
                  <a:t>NodeMCU</a:t>
                </a:r>
                <a:endParaRPr lang="ko-KR" altLang="en-US" sz="1400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845089F-B383-4514-A4E1-17C3BAACF432}"/>
                  </a:ext>
                </a:extLst>
              </p:cNvPr>
              <p:cNvSpPr txBox="1"/>
              <p:nvPr/>
            </p:nvSpPr>
            <p:spPr>
              <a:xfrm>
                <a:off x="2117291" y="4980865"/>
                <a:ext cx="1405494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/>
                  <a:t>D4(GPIO-2)</a:t>
                </a:r>
              </a:p>
              <a:p>
                <a:r>
                  <a:rPr lang="en-US" altLang="ko-KR" sz="1400" dirty="0"/>
                  <a:t>Tx (GPIO-1)</a:t>
                </a:r>
              </a:p>
              <a:p>
                <a:r>
                  <a:rPr lang="en-US" altLang="ko-KR" sz="1400" dirty="0"/>
                  <a:t>Rx (GPIO-3)</a:t>
                </a:r>
              </a:p>
              <a:p>
                <a:endParaRPr lang="ko-KR" altLang="en-US" sz="1400" dirty="0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CEA715D-C5B3-4600-A0FD-F67C94163F36}"/>
                  </a:ext>
                </a:extLst>
              </p:cNvPr>
              <p:cNvSpPr txBox="1"/>
              <p:nvPr/>
            </p:nvSpPr>
            <p:spPr>
              <a:xfrm>
                <a:off x="1124779" y="4738972"/>
                <a:ext cx="194732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/>
                  <a:t>Mega     </a:t>
                </a:r>
                <a:r>
                  <a:rPr lang="en-US" altLang="ko-KR" sz="1400" dirty="0" err="1"/>
                  <a:t>NodeMCU</a:t>
                </a:r>
                <a:endParaRPr lang="ko-KR" altLang="en-US" sz="1400" dirty="0"/>
              </a:p>
            </p:txBody>
          </p:sp>
        </p:grp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A142B9DA-4ADA-4277-911C-0AFA8AB44E1A}"/>
              </a:ext>
            </a:extLst>
          </p:cNvPr>
          <p:cNvGrpSpPr/>
          <p:nvPr/>
        </p:nvGrpSpPr>
        <p:grpSpPr>
          <a:xfrm>
            <a:off x="500935" y="5239149"/>
            <a:ext cx="2780214" cy="1630240"/>
            <a:chOff x="3947187" y="4464238"/>
            <a:chExt cx="2780214" cy="163024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36905F7-E6F3-4877-A518-0EC6F10C9B49}"/>
                </a:ext>
              </a:extLst>
            </p:cNvPr>
            <p:cNvSpPr txBox="1"/>
            <p:nvPr/>
          </p:nvSpPr>
          <p:spPr>
            <a:xfrm>
              <a:off x="4413152" y="4924927"/>
              <a:ext cx="140549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GND</a:t>
              </a:r>
            </a:p>
            <a:p>
              <a:r>
                <a:rPr lang="ko-KR" altLang="en-US" sz="1400" dirty="0" err="1"/>
                <a:t>버저</a:t>
              </a:r>
              <a:endParaRPr lang="en-US" altLang="ko-KR" sz="1400" dirty="0"/>
            </a:p>
            <a:p>
              <a:endParaRPr lang="en-US" altLang="ko-KR" sz="1400" dirty="0"/>
            </a:p>
            <a:p>
              <a:endParaRPr lang="en-US" altLang="ko-KR" sz="1400" dirty="0"/>
            </a:p>
            <a:p>
              <a:endParaRPr lang="ko-KR" altLang="en-US" sz="1400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8302104-6AFF-4CF2-A4CB-319057C7ADF5}"/>
                </a:ext>
              </a:extLst>
            </p:cNvPr>
            <p:cNvSpPr txBox="1"/>
            <p:nvPr/>
          </p:nvSpPr>
          <p:spPr>
            <a:xfrm>
              <a:off x="5510058" y="4896142"/>
              <a:ext cx="766923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GND</a:t>
              </a:r>
            </a:p>
            <a:p>
              <a:r>
                <a:rPr lang="en-US" altLang="ko-KR" sz="1400" dirty="0"/>
                <a:t>D2</a:t>
              </a:r>
            </a:p>
            <a:p>
              <a:endParaRPr lang="en-US" altLang="ko-KR" sz="1400" b="1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E3803A5-1507-4B55-90D4-FA2726A202F8}"/>
                </a:ext>
              </a:extLst>
            </p:cNvPr>
            <p:cNvSpPr txBox="1"/>
            <p:nvPr/>
          </p:nvSpPr>
          <p:spPr>
            <a:xfrm>
              <a:off x="3947187" y="4464238"/>
              <a:ext cx="27802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 err="1">
                  <a:highlight>
                    <a:srgbClr val="FFFF00"/>
                  </a:highlight>
                </a:rPr>
                <a:t>버저</a:t>
              </a:r>
              <a:r>
                <a:rPr lang="ko-KR" altLang="en-US" sz="1400" dirty="0">
                  <a:highlight>
                    <a:srgbClr val="FFFF00"/>
                  </a:highlight>
                </a:rPr>
                <a:t> </a:t>
              </a:r>
              <a:endParaRPr lang="en-US" altLang="ko-KR" sz="1400" dirty="0">
                <a:highlight>
                  <a:srgbClr val="FFFF00"/>
                </a:highlight>
              </a:endParaRPr>
            </a:p>
            <a:p>
              <a:pPr algn="ctr"/>
              <a:r>
                <a:rPr lang="en-US" altLang="ko-KR" sz="1400" dirty="0">
                  <a:highlight>
                    <a:srgbClr val="FFFF00"/>
                  </a:highlight>
                </a:rPr>
                <a:t>2</a:t>
              </a:r>
              <a:r>
                <a:rPr lang="ko-KR" altLang="en-US" sz="1400" dirty="0">
                  <a:highlight>
                    <a:srgbClr val="FFFF00"/>
                  </a:highlight>
                </a:rPr>
                <a:t>핀 암 커넥터</a:t>
              </a: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A899E976-E7BB-470A-A440-E09B9248FAB1}"/>
              </a:ext>
            </a:extLst>
          </p:cNvPr>
          <p:cNvGrpSpPr/>
          <p:nvPr/>
        </p:nvGrpSpPr>
        <p:grpSpPr>
          <a:xfrm>
            <a:off x="8126803" y="2779371"/>
            <a:ext cx="2980615" cy="1562176"/>
            <a:chOff x="626069" y="1252062"/>
            <a:chExt cx="2980615" cy="1562176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0D57982-C470-4D64-A5F1-D1DA470D40F4}"/>
                </a:ext>
              </a:extLst>
            </p:cNvPr>
            <p:cNvSpPr txBox="1"/>
            <p:nvPr/>
          </p:nvSpPr>
          <p:spPr>
            <a:xfrm>
              <a:off x="1426624" y="1877881"/>
              <a:ext cx="679329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16</a:t>
              </a:r>
            </a:p>
            <a:p>
              <a:r>
                <a:rPr lang="en-US" altLang="ko-KR" sz="1400" dirty="0"/>
                <a:t>17</a:t>
              </a:r>
            </a:p>
            <a:p>
              <a:r>
                <a:rPr lang="en-US" altLang="ko-KR" sz="1400" dirty="0"/>
                <a:t>4</a:t>
              </a:r>
            </a:p>
          </p:txBody>
        </p:sp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B8452307-6399-40D2-987B-43A90FF4A317}"/>
                </a:ext>
              </a:extLst>
            </p:cNvPr>
            <p:cNvGrpSpPr/>
            <p:nvPr/>
          </p:nvGrpSpPr>
          <p:grpSpPr>
            <a:xfrm>
              <a:off x="626069" y="1252062"/>
              <a:ext cx="2980615" cy="1562176"/>
              <a:chOff x="542170" y="4372796"/>
              <a:chExt cx="2980615" cy="1562176"/>
            </a:xfrm>
          </p:grpSpPr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8C207259-D714-4489-8925-A5F620B56620}"/>
                  </a:ext>
                </a:extLst>
              </p:cNvPr>
              <p:cNvSpPr txBox="1"/>
              <p:nvPr/>
            </p:nvSpPr>
            <p:spPr>
              <a:xfrm>
                <a:off x="542170" y="4968326"/>
                <a:ext cx="800555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/>
                  <a:t>TX3</a:t>
                </a:r>
              </a:p>
              <a:p>
                <a:r>
                  <a:rPr lang="en-US" altLang="ko-KR" sz="1400" dirty="0"/>
                  <a:t>RX3</a:t>
                </a:r>
              </a:p>
              <a:p>
                <a:r>
                  <a:rPr lang="en-US" altLang="ko-KR" sz="1400" dirty="0"/>
                  <a:t>BUSY</a:t>
                </a:r>
              </a:p>
              <a:p>
                <a:endParaRPr lang="ko-KR" altLang="en-US" sz="1400" dirty="0"/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D5C41BB8-B614-47AE-ABD5-D58B8492B854}"/>
                  </a:ext>
                </a:extLst>
              </p:cNvPr>
              <p:cNvSpPr txBox="1"/>
              <p:nvPr/>
            </p:nvSpPr>
            <p:spPr>
              <a:xfrm>
                <a:off x="651149" y="4372796"/>
                <a:ext cx="278021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highlight>
                      <a:srgbClr val="FFFF00"/>
                    </a:highlight>
                  </a:rPr>
                  <a:t>Mega – </a:t>
                </a:r>
                <a:r>
                  <a:rPr lang="en-US" altLang="ko-KR" sz="1400" dirty="0" err="1">
                    <a:highlight>
                      <a:srgbClr val="FFFF00"/>
                    </a:highlight>
                  </a:rPr>
                  <a:t>DFPlayer</a:t>
                </a:r>
                <a:endParaRPr lang="ko-KR" altLang="en-US" sz="1400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703919E-A4A3-44C1-BB91-6E6E8C1310D2}"/>
                  </a:ext>
                </a:extLst>
              </p:cNvPr>
              <p:cNvSpPr txBox="1"/>
              <p:nvPr/>
            </p:nvSpPr>
            <p:spPr>
              <a:xfrm>
                <a:off x="2117291" y="4980865"/>
                <a:ext cx="1405494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/>
                  <a:t>Rx</a:t>
                </a:r>
              </a:p>
              <a:p>
                <a:r>
                  <a:rPr lang="en-US" altLang="ko-KR" sz="1400" dirty="0"/>
                  <a:t>Tx</a:t>
                </a:r>
              </a:p>
              <a:p>
                <a:r>
                  <a:rPr lang="en-US" altLang="ko-KR" sz="1400" dirty="0"/>
                  <a:t>BUSY</a:t>
                </a:r>
              </a:p>
              <a:p>
                <a:endParaRPr lang="ko-KR" altLang="en-US" sz="1400" dirty="0"/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28E19B9-DAD4-46C4-89F4-F102706A7641}"/>
                  </a:ext>
                </a:extLst>
              </p:cNvPr>
              <p:cNvSpPr txBox="1"/>
              <p:nvPr/>
            </p:nvSpPr>
            <p:spPr>
              <a:xfrm>
                <a:off x="1124779" y="4738972"/>
                <a:ext cx="194732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/>
                  <a:t>Mega       </a:t>
                </a:r>
                <a:r>
                  <a:rPr lang="en-US" altLang="ko-KR" sz="1400" dirty="0" err="1"/>
                  <a:t>DFPlayer</a:t>
                </a:r>
                <a:endParaRPr lang="ko-KR" altLang="en-US" sz="1400" dirty="0"/>
              </a:p>
            </p:txBody>
          </p:sp>
        </p:grp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99DEBA16-C85E-47EF-9C61-EFE5A1C3B96E}"/>
              </a:ext>
            </a:extLst>
          </p:cNvPr>
          <p:cNvGrpSpPr/>
          <p:nvPr/>
        </p:nvGrpSpPr>
        <p:grpSpPr>
          <a:xfrm>
            <a:off x="4313386" y="3134345"/>
            <a:ext cx="2344198" cy="1521003"/>
            <a:chOff x="4351482" y="2912030"/>
            <a:chExt cx="1988103" cy="1521003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99BF5FE8-448B-4CBE-8D60-709C095F0873}"/>
                </a:ext>
              </a:extLst>
            </p:cNvPr>
            <p:cNvSpPr txBox="1"/>
            <p:nvPr/>
          </p:nvSpPr>
          <p:spPr>
            <a:xfrm>
              <a:off x="4593438" y="2912030"/>
              <a:ext cx="14054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highlight>
                    <a:srgbClr val="FFFF00"/>
                  </a:highlight>
                </a:rPr>
                <a:t>1ch </a:t>
              </a:r>
              <a:r>
                <a:rPr lang="ko-KR" altLang="en-US" sz="1400" dirty="0">
                  <a:highlight>
                    <a:srgbClr val="FFFF00"/>
                  </a:highlight>
                </a:rPr>
                <a:t>릴레이</a:t>
              </a:r>
              <a:endParaRPr lang="en-US" altLang="ko-KR" sz="1400" dirty="0">
                <a:highlight>
                  <a:srgbClr val="FFFF00"/>
                </a:highlight>
              </a:endParaRPr>
            </a:p>
            <a:p>
              <a:pPr algn="ctr"/>
              <a:r>
                <a:rPr lang="en-US" altLang="ko-KR" sz="1400" dirty="0">
                  <a:highlight>
                    <a:srgbClr val="FFFF00"/>
                  </a:highlight>
                </a:rPr>
                <a:t>3</a:t>
              </a:r>
              <a:r>
                <a:rPr lang="ko-KR" altLang="en-US" sz="1400" dirty="0">
                  <a:highlight>
                    <a:srgbClr val="FFFF00"/>
                  </a:highlight>
                </a:rPr>
                <a:t>핀 암 커넥터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4E8E5BF5-956B-43C5-B779-74426236512A}"/>
                </a:ext>
              </a:extLst>
            </p:cNvPr>
            <p:cNvSpPr txBox="1"/>
            <p:nvPr/>
          </p:nvSpPr>
          <p:spPr>
            <a:xfrm>
              <a:off x="4351482" y="3478926"/>
              <a:ext cx="140549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SIG</a:t>
              </a:r>
            </a:p>
            <a:p>
              <a:r>
                <a:rPr lang="en-US" altLang="ko-KR" sz="1400" dirty="0"/>
                <a:t>VCC</a:t>
              </a:r>
            </a:p>
            <a:p>
              <a:r>
                <a:rPr lang="en-US" altLang="ko-KR" sz="1400" dirty="0"/>
                <a:t>GND</a:t>
              </a:r>
            </a:p>
            <a:p>
              <a:endParaRPr lang="ko-KR" altLang="en-US" sz="1400" dirty="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DBC5D14C-92B3-491C-8EEF-730E69701E5E}"/>
                </a:ext>
              </a:extLst>
            </p:cNvPr>
            <p:cNvSpPr txBox="1"/>
            <p:nvPr/>
          </p:nvSpPr>
          <p:spPr>
            <a:xfrm>
              <a:off x="5520616" y="3463802"/>
              <a:ext cx="818969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3       VCC</a:t>
              </a:r>
            </a:p>
            <a:p>
              <a:r>
                <a:rPr lang="en-US" altLang="ko-KR" sz="1400" dirty="0"/>
                <a:t>GND</a:t>
              </a: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1FE7C2A4-D09D-4287-953C-AF6738ED87B3}"/>
              </a:ext>
            </a:extLst>
          </p:cNvPr>
          <p:cNvGrpSpPr/>
          <p:nvPr/>
        </p:nvGrpSpPr>
        <p:grpSpPr>
          <a:xfrm>
            <a:off x="3906654" y="4843179"/>
            <a:ext cx="4290398" cy="1480112"/>
            <a:chOff x="3340144" y="4810441"/>
            <a:chExt cx="4290398" cy="1480112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FBF241D-5A38-4872-B690-814A1D7BBFF5}"/>
                </a:ext>
              </a:extLst>
            </p:cNvPr>
            <p:cNvSpPr txBox="1"/>
            <p:nvPr/>
          </p:nvSpPr>
          <p:spPr>
            <a:xfrm>
              <a:off x="3668758" y="4810441"/>
              <a:ext cx="21016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highlight>
                    <a:srgbClr val="FFFF00"/>
                  </a:highlight>
                </a:rPr>
                <a:t>수위센서 </a:t>
              </a:r>
              <a:endParaRPr lang="en-US" altLang="ko-KR" sz="1400" dirty="0">
                <a:highlight>
                  <a:srgbClr val="FFFF00"/>
                </a:highlight>
              </a:endParaRPr>
            </a:p>
            <a:p>
              <a:pPr algn="ctr"/>
              <a:r>
                <a:rPr lang="en-US" altLang="ko-KR" sz="1400" dirty="0">
                  <a:highlight>
                    <a:srgbClr val="FFFF00"/>
                  </a:highlight>
                </a:rPr>
                <a:t>4</a:t>
              </a:r>
              <a:r>
                <a:rPr lang="ko-KR" altLang="en-US" sz="1400" dirty="0">
                  <a:highlight>
                    <a:srgbClr val="FFFF00"/>
                  </a:highlight>
                </a:rPr>
                <a:t>핀 암 커넥터 </a:t>
              </a:r>
              <a:r>
                <a:rPr lang="en-US" altLang="ko-KR" sz="1400" dirty="0">
                  <a:highlight>
                    <a:srgbClr val="FFFF00"/>
                  </a:highlight>
                </a:rPr>
                <a:t>1</a:t>
              </a:r>
              <a:endParaRPr lang="ko-KR" altLang="en-US" sz="1400" dirty="0">
                <a:highlight>
                  <a:srgbClr val="FFFF00"/>
                </a:highlight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7C1DD1D-F4D0-4B79-934D-ED01B7C02A44}"/>
                </a:ext>
              </a:extLst>
            </p:cNvPr>
            <p:cNvSpPr txBox="1"/>
            <p:nvPr/>
          </p:nvSpPr>
          <p:spPr>
            <a:xfrm>
              <a:off x="3340144" y="5111287"/>
              <a:ext cx="140549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400" dirty="0"/>
            </a:p>
            <a:p>
              <a:r>
                <a:rPr lang="en-US" altLang="ko-KR" sz="1400" dirty="0"/>
                <a:t>White</a:t>
              </a:r>
            </a:p>
            <a:p>
              <a:r>
                <a:rPr lang="en-US" altLang="ko-KR" sz="1400" dirty="0"/>
                <a:t>Blue</a:t>
              </a:r>
            </a:p>
            <a:p>
              <a:r>
                <a:rPr lang="en-US" altLang="ko-KR" sz="1400" dirty="0"/>
                <a:t>Red </a:t>
              </a:r>
              <a:br>
                <a:rPr lang="en-US" altLang="ko-KR" sz="1400" dirty="0"/>
              </a:br>
              <a:r>
                <a:rPr lang="en-US" altLang="ko-KR" sz="1400" dirty="0"/>
                <a:t>Yellow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403C209-2F05-4D69-AB5A-2803E647E467}"/>
                </a:ext>
              </a:extLst>
            </p:cNvPr>
            <p:cNvSpPr txBox="1"/>
            <p:nvPr/>
          </p:nvSpPr>
          <p:spPr>
            <a:xfrm>
              <a:off x="3935265" y="5121002"/>
              <a:ext cx="1872375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400" dirty="0"/>
            </a:p>
            <a:p>
              <a:r>
                <a:rPr lang="en-US" altLang="ko-KR" sz="1400" dirty="0"/>
                <a:t>+5V</a:t>
              </a:r>
            </a:p>
            <a:p>
              <a:r>
                <a:rPr lang="en-US" altLang="ko-KR" sz="1400" dirty="0"/>
                <a:t>+5V(390</a:t>
              </a:r>
              <a:r>
                <a:rPr lang="ko-KR" altLang="en-US" sz="1400" dirty="0"/>
                <a:t>옴</a:t>
              </a:r>
              <a:r>
                <a:rPr lang="en-US" altLang="ko-KR" sz="1400" dirty="0"/>
                <a:t>)</a:t>
              </a:r>
            </a:p>
            <a:p>
              <a:r>
                <a:rPr lang="en-US" altLang="ko-KR" sz="1400" dirty="0"/>
                <a:t>GND</a:t>
              </a:r>
            </a:p>
            <a:p>
              <a:r>
                <a:rPr lang="en-US" altLang="ko-KR" sz="1400" dirty="0"/>
                <a:t>GND(</a:t>
              </a:r>
              <a:r>
                <a:rPr lang="en-US" altLang="ko-KR" sz="1400" dirty="0">
                  <a:solidFill>
                    <a:srgbClr val="FF0000"/>
                  </a:solidFill>
                </a:rPr>
                <a:t>4.7K pull</a:t>
              </a:r>
              <a:r>
                <a:rPr lang="ko-KR" altLang="en-US" sz="1400" dirty="0">
                  <a:solidFill>
                    <a:srgbClr val="FF0000"/>
                  </a:solidFill>
                </a:rPr>
                <a:t> </a:t>
              </a:r>
              <a:r>
                <a:rPr lang="en-US" altLang="ko-KR" sz="1400" dirty="0">
                  <a:solidFill>
                    <a:srgbClr val="FF0000"/>
                  </a:solidFill>
                </a:rPr>
                <a:t>down</a:t>
              </a:r>
              <a:r>
                <a:rPr lang="en-US" altLang="ko-KR" sz="1400" dirty="0"/>
                <a:t>)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7F7071D5-C854-4901-8764-E3B65E97BEEC}"/>
                </a:ext>
              </a:extLst>
            </p:cNvPr>
            <p:cNvSpPr txBox="1"/>
            <p:nvPr/>
          </p:nvSpPr>
          <p:spPr>
            <a:xfrm>
              <a:off x="5758167" y="5121002"/>
              <a:ext cx="1872375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400" dirty="0"/>
            </a:p>
            <a:p>
              <a:r>
                <a:rPr lang="en-US" altLang="ko-KR" sz="1400" dirty="0"/>
                <a:t>+5V</a:t>
              </a:r>
            </a:p>
            <a:p>
              <a:r>
                <a:rPr lang="en-US" altLang="ko-KR" sz="1400" dirty="0"/>
                <a:t>+5V</a:t>
              </a:r>
            </a:p>
            <a:p>
              <a:r>
                <a:rPr lang="en-US" altLang="ko-KR" sz="1400" dirty="0"/>
                <a:t>GND</a:t>
              </a:r>
            </a:p>
            <a:p>
              <a:r>
                <a:rPr lang="en-US" altLang="ko-KR" sz="1400" dirty="0"/>
                <a:t>A15</a:t>
              </a:r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8AF7F2FF-BEEE-4890-B298-758E475123E1}"/>
              </a:ext>
            </a:extLst>
          </p:cNvPr>
          <p:cNvGrpSpPr/>
          <p:nvPr/>
        </p:nvGrpSpPr>
        <p:grpSpPr>
          <a:xfrm>
            <a:off x="8142355" y="4804069"/>
            <a:ext cx="4290398" cy="1480112"/>
            <a:chOff x="3340144" y="4810441"/>
            <a:chExt cx="4290398" cy="1480112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82FE306E-94DA-4B12-B9B5-0AB123823187}"/>
                </a:ext>
              </a:extLst>
            </p:cNvPr>
            <p:cNvSpPr txBox="1"/>
            <p:nvPr/>
          </p:nvSpPr>
          <p:spPr>
            <a:xfrm>
              <a:off x="3668758" y="4810441"/>
              <a:ext cx="21016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highlight>
                    <a:srgbClr val="FFFF00"/>
                  </a:highlight>
                </a:rPr>
                <a:t>수위센서 </a:t>
              </a:r>
              <a:endParaRPr lang="en-US" altLang="ko-KR" sz="1400" dirty="0">
                <a:highlight>
                  <a:srgbClr val="FFFF00"/>
                </a:highlight>
              </a:endParaRPr>
            </a:p>
            <a:p>
              <a:pPr algn="ctr"/>
              <a:r>
                <a:rPr lang="en-US" altLang="ko-KR" sz="1400" dirty="0">
                  <a:highlight>
                    <a:srgbClr val="FFFF00"/>
                  </a:highlight>
                </a:rPr>
                <a:t>4</a:t>
              </a:r>
              <a:r>
                <a:rPr lang="ko-KR" altLang="en-US" sz="1400" dirty="0">
                  <a:highlight>
                    <a:srgbClr val="FFFF00"/>
                  </a:highlight>
                </a:rPr>
                <a:t>핀 암 커넥터 </a:t>
              </a:r>
              <a:r>
                <a:rPr lang="en-US" altLang="ko-KR" sz="1400" dirty="0">
                  <a:highlight>
                    <a:srgbClr val="FFFF00"/>
                  </a:highlight>
                </a:rPr>
                <a:t>2</a:t>
              </a:r>
              <a:endParaRPr lang="ko-KR" altLang="en-US" sz="1400" dirty="0">
                <a:highlight>
                  <a:srgbClr val="FFFF00"/>
                </a:highlight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7D602B2-DDFB-4187-A747-ADDF8D1D93DF}"/>
                </a:ext>
              </a:extLst>
            </p:cNvPr>
            <p:cNvSpPr txBox="1"/>
            <p:nvPr/>
          </p:nvSpPr>
          <p:spPr>
            <a:xfrm>
              <a:off x="3340144" y="5111287"/>
              <a:ext cx="140549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400" dirty="0"/>
            </a:p>
            <a:p>
              <a:r>
                <a:rPr lang="en-US" altLang="ko-KR" sz="1400" dirty="0"/>
                <a:t>White</a:t>
              </a:r>
            </a:p>
            <a:p>
              <a:r>
                <a:rPr lang="en-US" altLang="ko-KR" sz="1400" dirty="0"/>
                <a:t>Blue</a:t>
              </a:r>
            </a:p>
            <a:p>
              <a:r>
                <a:rPr lang="en-US" altLang="ko-KR" sz="1400" dirty="0"/>
                <a:t>Red </a:t>
              </a:r>
              <a:br>
                <a:rPr lang="en-US" altLang="ko-KR" sz="1400" dirty="0"/>
              </a:br>
              <a:r>
                <a:rPr lang="en-US" altLang="ko-KR" sz="1400" dirty="0"/>
                <a:t>Yellow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00BE07CA-0B66-48DC-B84B-AB8F815D47C9}"/>
                </a:ext>
              </a:extLst>
            </p:cNvPr>
            <p:cNvSpPr txBox="1"/>
            <p:nvPr/>
          </p:nvSpPr>
          <p:spPr>
            <a:xfrm>
              <a:off x="3935265" y="5121002"/>
              <a:ext cx="1872375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400" dirty="0"/>
            </a:p>
            <a:p>
              <a:r>
                <a:rPr lang="en-US" altLang="ko-KR" sz="1400" dirty="0"/>
                <a:t>+5V</a:t>
              </a:r>
            </a:p>
            <a:p>
              <a:r>
                <a:rPr lang="en-US" altLang="ko-KR" sz="1400" dirty="0"/>
                <a:t>+5V(390</a:t>
              </a:r>
              <a:r>
                <a:rPr lang="ko-KR" altLang="en-US" sz="1400" dirty="0"/>
                <a:t>옴</a:t>
              </a:r>
              <a:r>
                <a:rPr lang="en-US" altLang="ko-KR" sz="1400" dirty="0"/>
                <a:t>)</a:t>
              </a:r>
            </a:p>
            <a:p>
              <a:r>
                <a:rPr lang="en-US" altLang="ko-KR" sz="1400" dirty="0"/>
                <a:t>GND</a:t>
              </a:r>
            </a:p>
            <a:p>
              <a:r>
                <a:rPr lang="en-US" altLang="ko-KR" sz="1400" dirty="0"/>
                <a:t>GND(</a:t>
              </a:r>
              <a:r>
                <a:rPr lang="en-US" altLang="ko-KR" sz="1400" dirty="0">
                  <a:solidFill>
                    <a:srgbClr val="FF0000"/>
                  </a:solidFill>
                </a:rPr>
                <a:t>4.7K pull</a:t>
              </a:r>
              <a:r>
                <a:rPr lang="ko-KR" altLang="en-US" sz="1400" dirty="0">
                  <a:solidFill>
                    <a:srgbClr val="FF0000"/>
                  </a:solidFill>
                </a:rPr>
                <a:t> </a:t>
              </a:r>
              <a:r>
                <a:rPr lang="en-US" altLang="ko-KR" sz="1400" dirty="0">
                  <a:solidFill>
                    <a:srgbClr val="FF0000"/>
                  </a:solidFill>
                </a:rPr>
                <a:t>down</a:t>
              </a:r>
              <a:r>
                <a:rPr lang="en-US" altLang="ko-KR" sz="1400" dirty="0"/>
                <a:t>)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308B26B3-DFBB-43B7-B01C-0AFAD8045CB9}"/>
                </a:ext>
              </a:extLst>
            </p:cNvPr>
            <p:cNvSpPr txBox="1"/>
            <p:nvPr/>
          </p:nvSpPr>
          <p:spPr>
            <a:xfrm>
              <a:off x="5758167" y="5121002"/>
              <a:ext cx="1872375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400" dirty="0"/>
            </a:p>
            <a:p>
              <a:r>
                <a:rPr lang="en-US" altLang="ko-KR" sz="1400" dirty="0"/>
                <a:t>+5V</a:t>
              </a:r>
            </a:p>
            <a:p>
              <a:r>
                <a:rPr lang="en-US" altLang="ko-KR" sz="1400" dirty="0"/>
                <a:t>+5V</a:t>
              </a:r>
            </a:p>
            <a:p>
              <a:r>
                <a:rPr lang="en-US" altLang="ko-KR" sz="1400" dirty="0"/>
                <a:t>GND</a:t>
              </a:r>
            </a:p>
            <a:p>
              <a:r>
                <a:rPr lang="en-US" altLang="ko-KR" sz="1400" dirty="0"/>
                <a:t>A14</a:t>
              </a:r>
            </a:p>
          </p:txBody>
        </p:sp>
      </p:grpSp>
      <p:sp>
        <p:nvSpPr>
          <p:cNvPr id="4" name="화살표: 아래쪽 3">
            <a:extLst>
              <a:ext uri="{FF2B5EF4-FFF2-40B4-BE49-F238E27FC236}">
                <a16:creationId xmlns:a16="http://schemas.microsoft.com/office/drawing/2014/main" id="{E6BF969C-3B5F-428D-BDB5-9E8C64694946}"/>
              </a:ext>
            </a:extLst>
          </p:cNvPr>
          <p:cNvSpPr/>
          <p:nvPr/>
        </p:nvSpPr>
        <p:spPr>
          <a:xfrm>
            <a:off x="5286090" y="4494094"/>
            <a:ext cx="187891" cy="322507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화살표: 아래쪽 56">
            <a:extLst>
              <a:ext uri="{FF2B5EF4-FFF2-40B4-BE49-F238E27FC236}">
                <a16:creationId xmlns:a16="http://schemas.microsoft.com/office/drawing/2014/main" id="{98911105-4B76-481E-B0CD-A2C525F96BCB}"/>
              </a:ext>
            </a:extLst>
          </p:cNvPr>
          <p:cNvSpPr/>
          <p:nvPr/>
        </p:nvSpPr>
        <p:spPr>
          <a:xfrm>
            <a:off x="9424275" y="4465874"/>
            <a:ext cx="187891" cy="322507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화살표: 아래쪽 47">
            <a:extLst>
              <a:ext uri="{FF2B5EF4-FFF2-40B4-BE49-F238E27FC236}">
                <a16:creationId xmlns:a16="http://schemas.microsoft.com/office/drawing/2014/main" id="{36910F0C-935D-4000-A96E-76A22E3CFB1C}"/>
              </a:ext>
            </a:extLst>
          </p:cNvPr>
          <p:cNvSpPr/>
          <p:nvPr/>
        </p:nvSpPr>
        <p:spPr>
          <a:xfrm>
            <a:off x="9518221" y="231885"/>
            <a:ext cx="187891" cy="322507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15830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4407</TotalTime>
  <Words>921</Words>
  <Application>Microsoft Office PowerPoint</Application>
  <PresentationFormat>와이드스크린</PresentationFormat>
  <Paragraphs>339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 영찬</dc:creator>
  <cp:lastModifiedBy>박 영찬</cp:lastModifiedBy>
  <cp:revision>13</cp:revision>
  <dcterms:created xsi:type="dcterms:W3CDTF">2020-03-09T07:25:24Z</dcterms:created>
  <dcterms:modified xsi:type="dcterms:W3CDTF">2020-04-21T09:04:43Z</dcterms:modified>
</cp:coreProperties>
</file>