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A431D-6411-4B40-ADD5-D8AA1C252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F4F91E-F747-491E-AE86-ABD50EE6E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9C81F2-3A7A-4EE8-B556-BEC4EE05E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8F7D-E4C8-4B57-A2CE-3835F609D289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805A52-626F-439E-9739-DB862C1FD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880C71-C1D8-46BF-8239-4B4A322E1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BC8E-36E0-4E02-A506-7230F8577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315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0924C8-10DA-4F9A-8420-4BA677B24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7C4BD0-B788-40DA-BB4C-C840E60BD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B832F-18C1-46CB-967F-0E0E37F9F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8F7D-E4C8-4B57-A2CE-3835F609D289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B0141D-F053-4CBD-9C81-C1A780F22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19404C-E942-489C-9C61-657A5439B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BC8E-36E0-4E02-A506-7230F8577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071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4B86B0-CCAE-4017-9C9B-B619F3D962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BD9DB8-676A-46EF-8835-AFF99EA8C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4B360-30A4-43CF-90EF-9203A6003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8F7D-E4C8-4B57-A2CE-3835F609D289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B6AA89-A75D-44E6-8F59-A260DCC2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7814EC-2D9A-4508-A3FC-7089E2D7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BC8E-36E0-4E02-A506-7230F8577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37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7AAB8A-64C5-4298-96FA-A2E2ED19E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A9CC0-38C1-4743-A1A7-C49CD229C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C6E2D3-188F-43F1-90D3-FB24AAD98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8F7D-E4C8-4B57-A2CE-3835F609D289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1A69D6-91A9-4476-85F5-8B5D3BC60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6F557A-0097-4A29-987C-63A1EBCF5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BC8E-36E0-4E02-A506-7230F8577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83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8A88F5-4C23-4E7A-8930-AD36C13E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2C0C99-09B0-43D3-BA37-745FDF4FF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683F29-59A2-424E-9884-B1F0184D4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8F7D-E4C8-4B57-A2CE-3835F609D289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B00796-A509-4D96-A580-820A0BF99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13568B-D3AB-410B-AAF5-1FB44720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BC8E-36E0-4E02-A506-7230F8577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252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05DC4-8BC8-40BA-A5F4-3BCAABFED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F554BC-1414-4869-87EB-2F88EC9838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A23952-693D-4C1C-9C3A-32B336A80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952621-86DE-4C8F-A04E-7435BC26D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8F7D-E4C8-4B57-A2CE-3835F609D289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C705E8-029C-4C2C-9E39-09F6BC751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A5F25C-8DB2-4FB8-BFC9-CCAB1A658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BC8E-36E0-4E02-A506-7230F8577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27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04095D-54B7-4D71-9CF0-9461856CC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330E44-73E3-442A-9049-BDBF2CA78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404F87-D008-47CB-AAD4-C8AB7812C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6BFC25-0A2B-4BCF-A6B6-1EA4234CF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C3893F-E702-4BCB-A0B8-A6ABA2634B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F677B4-B081-41C0-98D9-47E09898C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8F7D-E4C8-4B57-A2CE-3835F609D289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12D600C-F4CE-4797-B7CD-4ADE0D240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31A7FF-F7B7-472B-B58E-44371FC5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BC8E-36E0-4E02-A506-7230F8577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348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6E014-7455-4243-B6B9-8FC1BCADD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C9FB3E3-3A4E-457E-9BCB-A822B6A13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8F7D-E4C8-4B57-A2CE-3835F609D289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00286F-5929-4620-BC65-BA7154C62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96D8ED-3718-49D6-B956-208AE6314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BC8E-36E0-4E02-A506-7230F8577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21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3606CC-3C0C-4736-9BE9-544DC70CA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8F7D-E4C8-4B57-A2CE-3835F609D289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6577A3-53C9-4F0F-88BC-FF1CE154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971768-543C-43D1-8AC8-A94A37455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BC8E-36E0-4E02-A506-7230F8577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686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C46FD-E5A3-491B-9B59-A1289B99F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F85D96-6A23-4A89-9259-0CAD2149C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00D28A-86DE-49EE-B757-74485AD4F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36BF28-E3B4-447C-BA69-DC0C7D19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8F7D-E4C8-4B57-A2CE-3835F609D289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0FE739-C4C9-4C8D-A587-0952098BF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8E7151-EC2C-4BC5-8F56-34327F5D3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BC8E-36E0-4E02-A506-7230F8577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952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89F02-548F-459B-B032-8C12E2505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7E331A-7D11-4424-8961-AC79E85CC1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2279FD-18A4-454D-9D0B-C8EBA42FF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9A42AC-F63E-4550-ABE0-802AC1C0A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8F7D-E4C8-4B57-A2CE-3835F609D289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47E25B-EC5D-4885-B1AA-B76BB424C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1F4F02-93D4-4251-9FC7-A991DAA5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BC8E-36E0-4E02-A506-7230F8577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42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1B1173-4D33-477F-A692-868E92ADC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0102E3-47AF-43E7-874C-334DF93B7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B373AE-CDE3-4AE7-8ECA-21C4B1BE42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58F7D-E4C8-4B57-A2CE-3835F609D289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6BB00F-3153-4FB1-BE5D-E7823DA87A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9E3D01-0483-44C6-ADE0-BFA27CB8C0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2BC8E-36E0-4E02-A506-7230F8577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05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727FCA42-CA44-45C6-AB80-4B54541D234C}"/>
              </a:ext>
            </a:extLst>
          </p:cNvPr>
          <p:cNvGrpSpPr/>
          <p:nvPr/>
        </p:nvGrpSpPr>
        <p:grpSpPr>
          <a:xfrm>
            <a:off x="547767" y="455300"/>
            <a:ext cx="2330581" cy="2982278"/>
            <a:chOff x="718275" y="129193"/>
            <a:chExt cx="2330581" cy="298227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4D08E28-65AE-4B35-9AB2-AD798ABE7604}"/>
                </a:ext>
              </a:extLst>
            </p:cNvPr>
            <p:cNvSpPr txBox="1"/>
            <p:nvPr/>
          </p:nvSpPr>
          <p:spPr>
            <a:xfrm>
              <a:off x="718275" y="649258"/>
              <a:ext cx="1405494" cy="246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GND</a:t>
              </a:r>
            </a:p>
            <a:p>
              <a:r>
                <a:rPr lang="ko-KR" altLang="en-US" sz="1400" dirty="0"/>
                <a:t>펌프   </a:t>
              </a:r>
              <a:endParaRPr lang="en-US" altLang="ko-KR" sz="1400" dirty="0"/>
            </a:p>
            <a:p>
              <a:r>
                <a:rPr lang="ko-KR" altLang="en-US" sz="1400" dirty="0"/>
                <a:t>급수 밸브</a:t>
              </a:r>
              <a:endParaRPr lang="en-US" altLang="ko-KR" sz="1400" dirty="0"/>
            </a:p>
            <a:p>
              <a:r>
                <a:rPr lang="ko-KR" altLang="en-US" sz="1400" dirty="0"/>
                <a:t>샤워 밸브</a:t>
              </a:r>
              <a:endParaRPr lang="en-US" altLang="ko-KR" sz="1400" dirty="0"/>
            </a:p>
            <a:p>
              <a:r>
                <a:rPr lang="ko-KR" altLang="en-US" sz="1400" dirty="0" err="1"/>
                <a:t>월풀</a:t>
              </a:r>
              <a:r>
                <a:rPr lang="ko-KR" altLang="en-US" sz="1400" dirty="0"/>
                <a:t> 밸브</a:t>
              </a:r>
              <a:endParaRPr lang="en-US" altLang="ko-KR" sz="1400" dirty="0"/>
            </a:p>
            <a:p>
              <a:r>
                <a:rPr lang="ko-KR" altLang="en-US" sz="1400" dirty="0"/>
                <a:t>스파 밸브</a:t>
              </a:r>
              <a:endParaRPr lang="en-US" altLang="ko-KR" sz="1400" dirty="0"/>
            </a:p>
            <a:p>
              <a:r>
                <a:rPr lang="ko-KR" altLang="en-US" sz="1400" dirty="0"/>
                <a:t>배관 세척 밸브</a:t>
              </a:r>
              <a:endParaRPr lang="en-US" altLang="ko-KR" sz="1400" dirty="0"/>
            </a:p>
            <a:p>
              <a:r>
                <a:rPr lang="ko-KR" altLang="en-US" sz="1400" dirty="0"/>
                <a:t>욕조 청소 밸브</a:t>
              </a:r>
              <a:endParaRPr lang="en-US" altLang="ko-KR" sz="1400" dirty="0"/>
            </a:p>
            <a:p>
              <a:r>
                <a:rPr lang="ko-KR" altLang="en-US" sz="1400" dirty="0"/>
                <a:t>배수 밸브</a:t>
              </a:r>
              <a:endParaRPr lang="en-US" altLang="ko-KR" sz="1400" dirty="0"/>
            </a:p>
            <a:p>
              <a:r>
                <a:rPr lang="en-US" altLang="ko-KR" sz="1400" dirty="0"/>
                <a:t>VCC</a:t>
              </a:r>
            </a:p>
            <a:p>
              <a:endParaRPr lang="en-US" altLang="ko-KR" sz="14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168E5D5-4ABE-40CD-8FEF-7E38CFAF5A79}"/>
                </a:ext>
              </a:extLst>
            </p:cNvPr>
            <p:cNvSpPr txBox="1"/>
            <p:nvPr/>
          </p:nvSpPr>
          <p:spPr>
            <a:xfrm>
              <a:off x="2192661" y="649258"/>
              <a:ext cx="856195" cy="246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GND</a:t>
              </a:r>
            </a:p>
            <a:p>
              <a:r>
                <a:rPr lang="en-US" altLang="ko-KR" sz="1400" dirty="0"/>
                <a:t>D40</a:t>
              </a:r>
            </a:p>
            <a:p>
              <a:r>
                <a:rPr lang="en-US" altLang="ko-KR" sz="1400" dirty="0"/>
                <a:t>D41</a:t>
              </a:r>
            </a:p>
            <a:p>
              <a:r>
                <a:rPr lang="en-US" altLang="ko-KR" sz="1400" dirty="0"/>
                <a:t>D42</a:t>
              </a:r>
            </a:p>
            <a:p>
              <a:r>
                <a:rPr lang="en-US" altLang="ko-KR" sz="1400" dirty="0"/>
                <a:t>D43</a:t>
              </a:r>
            </a:p>
            <a:p>
              <a:r>
                <a:rPr lang="en-US" altLang="ko-KR" sz="1400" dirty="0"/>
                <a:t>D44</a:t>
              </a:r>
            </a:p>
            <a:p>
              <a:r>
                <a:rPr lang="en-US" altLang="ko-KR" sz="1400" dirty="0"/>
                <a:t>D45</a:t>
              </a:r>
            </a:p>
            <a:p>
              <a:r>
                <a:rPr lang="en-US" altLang="ko-KR" sz="1400" dirty="0"/>
                <a:t>D46</a:t>
              </a:r>
            </a:p>
            <a:p>
              <a:r>
                <a:rPr lang="en-US" altLang="ko-KR" sz="1400" dirty="0"/>
                <a:t>D47</a:t>
              </a:r>
            </a:p>
            <a:p>
              <a:r>
                <a:rPr lang="en-US" altLang="ko-KR" sz="1400" dirty="0"/>
                <a:t>VCC</a:t>
              </a:r>
            </a:p>
            <a:p>
              <a:endParaRPr lang="en-US" altLang="ko-KR" sz="1400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B4AF09-B67C-4D8D-961E-9A6E0815B397}"/>
                </a:ext>
              </a:extLst>
            </p:cNvPr>
            <p:cNvSpPr txBox="1"/>
            <p:nvPr/>
          </p:nvSpPr>
          <p:spPr>
            <a:xfrm>
              <a:off x="1043443" y="129193"/>
              <a:ext cx="1405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highlight>
                    <a:srgbClr val="FFFF00"/>
                  </a:highlight>
                </a:rPr>
                <a:t>8ch </a:t>
              </a:r>
              <a:r>
                <a:rPr lang="ko-KR" altLang="en-US" sz="1400" dirty="0">
                  <a:highlight>
                    <a:srgbClr val="FFFF00"/>
                  </a:highlight>
                </a:rPr>
                <a:t>릴레이</a:t>
              </a:r>
              <a:endParaRPr lang="en-US" altLang="ko-KR" sz="1400" dirty="0">
                <a:highlight>
                  <a:srgbClr val="FFFF00"/>
                </a:highlight>
              </a:endParaRPr>
            </a:p>
            <a:p>
              <a:pPr algn="ctr"/>
              <a:r>
                <a:rPr lang="en-US" altLang="ko-KR" sz="1400" dirty="0">
                  <a:highlight>
                    <a:srgbClr val="FFFF00"/>
                  </a:highlight>
                </a:rPr>
                <a:t>10</a:t>
              </a:r>
              <a:r>
                <a:rPr lang="ko-KR" altLang="en-US" sz="1400" dirty="0">
                  <a:highlight>
                    <a:srgbClr val="FFFF00"/>
                  </a:highlight>
                </a:rPr>
                <a:t>핀 암 커넥터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7BB61CF-0A95-43D8-A5CD-3172FD546297}"/>
              </a:ext>
            </a:extLst>
          </p:cNvPr>
          <p:cNvGrpSpPr/>
          <p:nvPr/>
        </p:nvGrpSpPr>
        <p:grpSpPr>
          <a:xfrm>
            <a:off x="3259661" y="607740"/>
            <a:ext cx="2250965" cy="2145555"/>
            <a:chOff x="4179599" y="129193"/>
            <a:chExt cx="2250965" cy="214555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7E9D256-0836-43A3-AC31-4612A23CF4B3}"/>
                </a:ext>
              </a:extLst>
            </p:cNvPr>
            <p:cNvSpPr txBox="1"/>
            <p:nvPr/>
          </p:nvSpPr>
          <p:spPr>
            <a:xfrm>
              <a:off x="4179599" y="473990"/>
              <a:ext cx="1405494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400" dirty="0"/>
            </a:p>
            <a:p>
              <a:r>
                <a:rPr lang="en-US" altLang="ko-KR" sz="1400" dirty="0"/>
                <a:t>GND</a:t>
              </a:r>
            </a:p>
            <a:p>
              <a:r>
                <a:rPr lang="ko-KR" altLang="en-US" sz="1400" dirty="0" err="1"/>
                <a:t>집진기</a:t>
              </a:r>
              <a:endParaRPr lang="en-US" altLang="ko-KR" sz="1400" dirty="0"/>
            </a:p>
            <a:p>
              <a:r>
                <a:rPr lang="ko-KR" altLang="en-US" sz="1400" dirty="0"/>
                <a:t>드라이</a:t>
              </a:r>
              <a:r>
                <a:rPr lang="en-US" altLang="ko-KR" sz="1400" dirty="0"/>
                <a:t>1</a:t>
              </a:r>
            </a:p>
            <a:p>
              <a:r>
                <a:rPr lang="ko-KR" altLang="en-US" sz="1400" dirty="0"/>
                <a:t>드라이</a:t>
              </a:r>
              <a:r>
                <a:rPr lang="en-US" altLang="ko-KR" sz="1400" dirty="0"/>
                <a:t>2</a:t>
              </a:r>
            </a:p>
            <a:p>
              <a:r>
                <a:rPr lang="ko-KR" altLang="en-US" sz="1400" dirty="0">
                  <a:solidFill>
                    <a:srgbClr val="FF0000"/>
                  </a:solidFill>
                </a:rPr>
                <a:t>샴푸투입</a:t>
              </a:r>
              <a:endParaRPr lang="en-US" altLang="ko-KR" sz="1400" dirty="0">
                <a:solidFill>
                  <a:srgbClr val="FF0000"/>
                </a:solidFill>
              </a:endParaRPr>
            </a:p>
            <a:p>
              <a:r>
                <a:rPr lang="en-US" altLang="ko-KR" sz="1400" dirty="0"/>
                <a:t>VCC</a:t>
              </a:r>
              <a:endParaRPr lang="ko-KR" altLang="en-US" sz="1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95CE9A3-8CC5-4FEE-AD4E-73BC1CCC6723}"/>
                </a:ext>
              </a:extLst>
            </p:cNvPr>
            <p:cNvSpPr txBox="1"/>
            <p:nvPr/>
          </p:nvSpPr>
          <p:spPr>
            <a:xfrm>
              <a:off x="5497411" y="458866"/>
              <a:ext cx="933153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400" dirty="0"/>
            </a:p>
            <a:p>
              <a:r>
                <a:rPr lang="en-US" altLang="ko-KR" sz="1400" dirty="0"/>
                <a:t>GND</a:t>
              </a:r>
            </a:p>
            <a:p>
              <a:r>
                <a:rPr lang="en-US" altLang="ko-KR" sz="1400" dirty="0"/>
                <a:t>D48</a:t>
              </a:r>
            </a:p>
            <a:p>
              <a:r>
                <a:rPr lang="en-US" altLang="ko-KR" sz="1400" dirty="0"/>
                <a:t>D49</a:t>
              </a:r>
            </a:p>
            <a:p>
              <a:r>
                <a:rPr lang="en-US" altLang="ko-KR" sz="1400" dirty="0"/>
                <a:t>D50</a:t>
              </a:r>
            </a:p>
            <a:p>
              <a:r>
                <a:rPr lang="en-US" altLang="ko-KR" sz="1400" dirty="0">
                  <a:solidFill>
                    <a:srgbClr val="FF0000"/>
                  </a:solidFill>
                </a:rPr>
                <a:t>D53</a:t>
              </a:r>
              <a:br>
                <a:rPr lang="en-US" altLang="ko-KR" sz="1400" dirty="0"/>
              </a:br>
              <a:r>
                <a:rPr lang="en-US" altLang="ko-KR" sz="1400" dirty="0"/>
                <a:t>VCC</a:t>
              </a:r>
            </a:p>
            <a:p>
              <a:endParaRPr lang="en-US" altLang="ko-KR" sz="1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5CACB3B-8A5D-4E96-9557-D2793E9BCDF1}"/>
                </a:ext>
              </a:extLst>
            </p:cNvPr>
            <p:cNvSpPr txBox="1"/>
            <p:nvPr/>
          </p:nvSpPr>
          <p:spPr>
            <a:xfrm>
              <a:off x="4414303" y="129193"/>
              <a:ext cx="1405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highlight>
                    <a:srgbClr val="FFFF00"/>
                  </a:highlight>
                </a:rPr>
                <a:t>4ch </a:t>
              </a:r>
              <a:r>
                <a:rPr lang="ko-KR" altLang="en-US" sz="1400" dirty="0">
                  <a:highlight>
                    <a:srgbClr val="FFFF00"/>
                  </a:highlight>
                </a:rPr>
                <a:t>릴레이</a:t>
              </a:r>
              <a:endParaRPr lang="en-US" altLang="ko-KR" sz="1400" dirty="0">
                <a:highlight>
                  <a:srgbClr val="FFFF00"/>
                </a:highlight>
              </a:endParaRPr>
            </a:p>
            <a:p>
              <a:pPr algn="ctr"/>
              <a:r>
                <a:rPr lang="en-US" altLang="ko-KR" sz="1400" dirty="0">
                  <a:highlight>
                    <a:srgbClr val="FFFF00"/>
                  </a:highlight>
                </a:rPr>
                <a:t>6</a:t>
              </a:r>
              <a:r>
                <a:rPr lang="ko-KR" altLang="en-US" sz="1400" dirty="0">
                  <a:highlight>
                    <a:srgbClr val="FFFF00"/>
                  </a:highlight>
                </a:rPr>
                <a:t>핀 암 커넥터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B05A889-1E27-4405-BCE1-99EF9B9F6661}"/>
              </a:ext>
            </a:extLst>
          </p:cNvPr>
          <p:cNvGrpSpPr/>
          <p:nvPr/>
        </p:nvGrpSpPr>
        <p:grpSpPr>
          <a:xfrm>
            <a:off x="508683" y="3475121"/>
            <a:ext cx="1988103" cy="1521003"/>
            <a:chOff x="4351482" y="2912030"/>
            <a:chExt cx="1988103" cy="152100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5772E39-7EED-45E6-8397-182770349F75}"/>
                </a:ext>
              </a:extLst>
            </p:cNvPr>
            <p:cNvSpPr txBox="1"/>
            <p:nvPr/>
          </p:nvSpPr>
          <p:spPr>
            <a:xfrm>
              <a:off x="4593438" y="2912030"/>
              <a:ext cx="1405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highlight>
                    <a:srgbClr val="FFFF00"/>
                  </a:highlight>
                </a:rPr>
                <a:t>PIR</a:t>
              </a:r>
            </a:p>
            <a:p>
              <a:pPr algn="ctr"/>
              <a:r>
                <a:rPr lang="en-US" altLang="ko-KR" sz="1400" dirty="0">
                  <a:highlight>
                    <a:srgbClr val="FFFF00"/>
                  </a:highlight>
                </a:rPr>
                <a:t>3</a:t>
              </a:r>
              <a:r>
                <a:rPr lang="ko-KR" altLang="en-US" sz="1400" dirty="0">
                  <a:highlight>
                    <a:srgbClr val="FFFF00"/>
                  </a:highlight>
                </a:rPr>
                <a:t>핀 암 커넥터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62C4DF7-8433-457D-9EDF-2A715A336772}"/>
                </a:ext>
              </a:extLst>
            </p:cNvPr>
            <p:cNvSpPr txBox="1"/>
            <p:nvPr/>
          </p:nvSpPr>
          <p:spPr>
            <a:xfrm>
              <a:off x="4351482" y="3478926"/>
              <a:ext cx="140549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GND</a:t>
              </a:r>
            </a:p>
            <a:p>
              <a:r>
                <a:rPr lang="ko-KR" altLang="en-US" sz="1400" dirty="0"/>
                <a:t>인체감지 센서</a:t>
              </a:r>
              <a:endParaRPr lang="en-US" altLang="ko-KR" sz="1400" dirty="0"/>
            </a:p>
            <a:p>
              <a:r>
                <a:rPr lang="en-US" altLang="ko-KR" sz="1400" dirty="0"/>
                <a:t>VCC</a:t>
              </a:r>
            </a:p>
            <a:p>
              <a:endParaRPr lang="ko-KR" altLang="en-US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F1CE64A-5736-4BF5-88B1-44FD963C84AA}"/>
                </a:ext>
              </a:extLst>
            </p:cNvPr>
            <p:cNvSpPr txBox="1"/>
            <p:nvPr/>
          </p:nvSpPr>
          <p:spPr>
            <a:xfrm>
              <a:off x="5669294" y="3463802"/>
              <a:ext cx="67029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GND</a:t>
              </a:r>
            </a:p>
            <a:p>
              <a:r>
                <a:rPr lang="en-US" altLang="ko-KR" sz="1400" dirty="0"/>
                <a:t>D51</a:t>
              </a:r>
            </a:p>
            <a:p>
              <a:r>
                <a:rPr lang="en-US" altLang="ko-KR" sz="1400" dirty="0"/>
                <a:t>VCC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A93B5AA-54E0-45CE-99E5-B0BE0F8B66C4}"/>
              </a:ext>
            </a:extLst>
          </p:cNvPr>
          <p:cNvGrpSpPr/>
          <p:nvPr/>
        </p:nvGrpSpPr>
        <p:grpSpPr>
          <a:xfrm>
            <a:off x="5779757" y="666836"/>
            <a:ext cx="2980615" cy="1562176"/>
            <a:chOff x="7399731" y="311029"/>
            <a:chExt cx="2980615" cy="156217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B99F46C-2222-455D-B125-134131107BBD}"/>
                </a:ext>
              </a:extLst>
            </p:cNvPr>
            <p:cNvSpPr txBox="1"/>
            <p:nvPr/>
          </p:nvSpPr>
          <p:spPr>
            <a:xfrm>
              <a:off x="8200286" y="936848"/>
              <a:ext cx="67932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52</a:t>
              </a:r>
            </a:p>
            <a:p>
              <a:r>
                <a:rPr lang="en-US" altLang="ko-KR" sz="1400" dirty="0"/>
                <a:t>D17</a:t>
              </a:r>
            </a:p>
            <a:p>
              <a:r>
                <a:rPr lang="en-US" altLang="ko-KR" sz="1400" dirty="0"/>
                <a:t>D16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A8B2F6B-7882-4286-A2A9-CF362C3AF82F}"/>
                </a:ext>
              </a:extLst>
            </p:cNvPr>
            <p:cNvGrpSpPr/>
            <p:nvPr/>
          </p:nvGrpSpPr>
          <p:grpSpPr>
            <a:xfrm>
              <a:off x="7399731" y="311029"/>
              <a:ext cx="2980615" cy="1562176"/>
              <a:chOff x="542170" y="4372796"/>
              <a:chExt cx="2980615" cy="1562176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447A925-2957-4212-957A-B36A244A9506}"/>
                  </a:ext>
                </a:extLst>
              </p:cNvPr>
              <p:cNvSpPr txBox="1"/>
              <p:nvPr/>
            </p:nvSpPr>
            <p:spPr>
              <a:xfrm>
                <a:off x="542170" y="4968326"/>
                <a:ext cx="80055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err="1"/>
                  <a:t>결제핀</a:t>
                </a:r>
                <a:endParaRPr lang="en-US" altLang="ko-KR" sz="1400" dirty="0"/>
              </a:p>
              <a:p>
                <a:r>
                  <a:rPr lang="en-US" altLang="ko-KR" sz="1400" dirty="0"/>
                  <a:t>Rx</a:t>
                </a:r>
              </a:p>
              <a:p>
                <a:r>
                  <a:rPr lang="en-US" altLang="ko-KR" sz="1400" dirty="0"/>
                  <a:t>Tx</a:t>
                </a:r>
              </a:p>
              <a:p>
                <a:endParaRPr lang="ko-KR" altLang="en-US" sz="14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15F1BAD-CB4E-4CFF-B6C4-0A0A4BE90AD7}"/>
                  </a:ext>
                </a:extLst>
              </p:cNvPr>
              <p:cNvSpPr txBox="1"/>
              <p:nvPr/>
            </p:nvSpPr>
            <p:spPr>
              <a:xfrm>
                <a:off x="651149" y="4372796"/>
                <a:ext cx="27802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highlight>
                      <a:srgbClr val="FFFF00"/>
                    </a:highlight>
                  </a:rPr>
                  <a:t>Mega – </a:t>
                </a:r>
                <a:r>
                  <a:rPr lang="en-US" altLang="ko-KR" sz="1400" dirty="0" err="1">
                    <a:highlight>
                      <a:srgbClr val="FFFF00"/>
                    </a:highlight>
                  </a:rPr>
                  <a:t>NodeMCU</a:t>
                </a:r>
                <a:endParaRPr lang="ko-KR" altLang="en-US" sz="1400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845089F-B383-4514-A4E1-17C3BAACF432}"/>
                  </a:ext>
                </a:extLst>
              </p:cNvPr>
              <p:cNvSpPr txBox="1"/>
              <p:nvPr/>
            </p:nvSpPr>
            <p:spPr>
              <a:xfrm>
                <a:off x="2117291" y="4980865"/>
                <a:ext cx="140549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D4(GPIO-2)</a:t>
                </a:r>
              </a:p>
              <a:p>
                <a:r>
                  <a:rPr lang="en-US" altLang="ko-KR" sz="1400" dirty="0"/>
                  <a:t>Tx (GPIO-1)</a:t>
                </a:r>
              </a:p>
              <a:p>
                <a:r>
                  <a:rPr lang="en-US" altLang="ko-KR" sz="1400" dirty="0"/>
                  <a:t>Rx (GPIO-3)</a:t>
                </a:r>
              </a:p>
              <a:p>
                <a:endParaRPr lang="ko-KR" altLang="en-US" sz="1400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CEA715D-C5B3-4600-A0FD-F67C94163F36}"/>
                  </a:ext>
                </a:extLst>
              </p:cNvPr>
              <p:cNvSpPr txBox="1"/>
              <p:nvPr/>
            </p:nvSpPr>
            <p:spPr>
              <a:xfrm>
                <a:off x="1124779" y="4738972"/>
                <a:ext cx="19473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Mega     </a:t>
                </a:r>
                <a:r>
                  <a:rPr lang="en-US" altLang="ko-KR" sz="1400" dirty="0" err="1"/>
                  <a:t>NodeMCU</a:t>
                </a:r>
                <a:endParaRPr lang="ko-KR" altLang="en-US" sz="1400" dirty="0"/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A142B9DA-4ADA-4277-911C-0AFA8AB44E1A}"/>
              </a:ext>
            </a:extLst>
          </p:cNvPr>
          <p:cNvGrpSpPr/>
          <p:nvPr/>
        </p:nvGrpSpPr>
        <p:grpSpPr>
          <a:xfrm>
            <a:off x="93528" y="5096600"/>
            <a:ext cx="2780214" cy="1630240"/>
            <a:chOff x="3947187" y="4464238"/>
            <a:chExt cx="2780214" cy="163024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36905F7-E6F3-4877-A518-0EC6F10C9B49}"/>
                </a:ext>
              </a:extLst>
            </p:cNvPr>
            <p:cNvSpPr txBox="1"/>
            <p:nvPr/>
          </p:nvSpPr>
          <p:spPr>
            <a:xfrm>
              <a:off x="4413152" y="4924927"/>
              <a:ext cx="140549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GND</a:t>
              </a:r>
            </a:p>
            <a:p>
              <a:r>
                <a:rPr lang="ko-KR" altLang="en-US" sz="1400" dirty="0" err="1"/>
                <a:t>버저</a:t>
              </a:r>
              <a:endParaRPr lang="en-US" altLang="ko-KR" sz="1400" dirty="0"/>
            </a:p>
            <a:p>
              <a:endParaRPr lang="en-US" altLang="ko-KR" sz="1400" dirty="0"/>
            </a:p>
            <a:p>
              <a:endParaRPr lang="en-US" altLang="ko-KR" sz="1400" dirty="0"/>
            </a:p>
            <a:p>
              <a:endParaRPr lang="ko-KR" altLang="en-US" sz="14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302104-6AFF-4CF2-A4CB-319057C7ADF5}"/>
                </a:ext>
              </a:extLst>
            </p:cNvPr>
            <p:cNvSpPr txBox="1"/>
            <p:nvPr/>
          </p:nvSpPr>
          <p:spPr>
            <a:xfrm>
              <a:off x="5510058" y="4896142"/>
              <a:ext cx="76692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GND</a:t>
              </a:r>
            </a:p>
            <a:p>
              <a:r>
                <a:rPr lang="en-US" altLang="ko-KR" sz="1400" dirty="0"/>
                <a:t>D2</a:t>
              </a:r>
            </a:p>
            <a:p>
              <a:endParaRPr lang="en-US" altLang="ko-KR" sz="1400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E3803A5-1507-4B55-90D4-FA2726A202F8}"/>
                </a:ext>
              </a:extLst>
            </p:cNvPr>
            <p:cNvSpPr txBox="1"/>
            <p:nvPr/>
          </p:nvSpPr>
          <p:spPr>
            <a:xfrm>
              <a:off x="3947187" y="4464238"/>
              <a:ext cx="27802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err="1">
                  <a:highlight>
                    <a:srgbClr val="FFFF00"/>
                  </a:highlight>
                </a:rPr>
                <a:t>버저</a:t>
              </a:r>
              <a:r>
                <a:rPr lang="ko-KR" altLang="en-US" sz="1400" dirty="0">
                  <a:highlight>
                    <a:srgbClr val="FFFF00"/>
                  </a:highlight>
                </a:rPr>
                <a:t> </a:t>
              </a:r>
              <a:endParaRPr lang="en-US" altLang="ko-KR" sz="1400" dirty="0">
                <a:highlight>
                  <a:srgbClr val="FFFF00"/>
                </a:highlight>
              </a:endParaRPr>
            </a:p>
            <a:p>
              <a:pPr algn="ctr"/>
              <a:r>
                <a:rPr lang="en-US" altLang="ko-KR" sz="1400" dirty="0">
                  <a:highlight>
                    <a:srgbClr val="FFFF00"/>
                  </a:highlight>
                </a:rPr>
                <a:t>2</a:t>
              </a:r>
              <a:r>
                <a:rPr lang="ko-KR" altLang="en-US" sz="1400" dirty="0">
                  <a:highlight>
                    <a:srgbClr val="FFFF00"/>
                  </a:highlight>
                </a:rPr>
                <a:t>핀 암 커넥터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A899E976-E7BB-470A-A440-E09B9248FAB1}"/>
              </a:ext>
            </a:extLst>
          </p:cNvPr>
          <p:cNvGrpSpPr/>
          <p:nvPr/>
        </p:nvGrpSpPr>
        <p:grpSpPr>
          <a:xfrm>
            <a:off x="5772983" y="2840082"/>
            <a:ext cx="2980615" cy="1562176"/>
            <a:chOff x="626069" y="1252062"/>
            <a:chExt cx="2980615" cy="156217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0D57982-C470-4D64-A5F1-D1DA470D40F4}"/>
                </a:ext>
              </a:extLst>
            </p:cNvPr>
            <p:cNvSpPr txBox="1"/>
            <p:nvPr/>
          </p:nvSpPr>
          <p:spPr>
            <a:xfrm>
              <a:off x="1426624" y="1877881"/>
              <a:ext cx="67932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14</a:t>
              </a:r>
            </a:p>
            <a:p>
              <a:r>
                <a:rPr lang="en-US" altLang="ko-KR" sz="1400" dirty="0"/>
                <a:t>15</a:t>
              </a:r>
            </a:p>
            <a:p>
              <a:r>
                <a:rPr lang="en-US" altLang="ko-KR" sz="1400" dirty="0"/>
                <a:t>4</a:t>
              </a: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B8452307-6399-40D2-987B-43A90FF4A317}"/>
                </a:ext>
              </a:extLst>
            </p:cNvPr>
            <p:cNvGrpSpPr/>
            <p:nvPr/>
          </p:nvGrpSpPr>
          <p:grpSpPr>
            <a:xfrm>
              <a:off x="626069" y="1252062"/>
              <a:ext cx="2980615" cy="1562176"/>
              <a:chOff x="542170" y="4372796"/>
              <a:chExt cx="2980615" cy="1562176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C207259-D714-4489-8925-A5F620B56620}"/>
                  </a:ext>
                </a:extLst>
              </p:cNvPr>
              <p:cNvSpPr txBox="1"/>
              <p:nvPr/>
            </p:nvSpPr>
            <p:spPr>
              <a:xfrm>
                <a:off x="542170" y="4968326"/>
                <a:ext cx="80055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TX3</a:t>
                </a:r>
              </a:p>
              <a:p>
                <a:r>
                  <a:rPr lang="en-US" altLang="ko-KR" sz="1400" dirty="0"/>
                  <a:t>RX3</a:t>
                </a:r>
              </a:p>
              <a:p>
                <a:r>
                  <a:rPr lang="en-US" altLang="ko-KR" sz="1400" dirty="0"/>
                  <a:t>BUSY</a:t>
                </a:r>
              </a:p>
              <a:p>
                <a:endParaRPr lang="ko-KR" altLang="en-US" sz="1400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5C41BB8-B614-47AE-ABD5-D58B8492B854}"/>
                  </a:ext>
                </a:extLst>
              </p:cNvPr>
              <p:cNvSpPr txBox="1"/>
              <p:nvPr/>
            </p:nvSpPr>
            <p:spPr>
              <a:xfrm>
                <a:off x="651149" y="4372796"/>
                <a:ext cx="27802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highlight>
                      <a:srgbClr val="FFFF00"/>
                    </a:highlight>
                  </a:rPr>
                  <a:t>Mega – </a:t>
                </a:r>
                <a:r>
                  <a:rPr lang="en-US" altLang="ko-KR" sz="1400" dirty="0" err="1">
                    <a:highlight>
                      <a:srgbClr val="FFFF00"/>
                    </a:highlight>
                  </a:rPr>
                  <a:t>DFPlayer</a:t>
                </a:r>
                <a:endParaRPr lang="ko-KR" altLang="en-US" sz="1400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03919E-A4A3-44C1-BB91-6E6E8C1310D2}"/>
                  </a:ext>
                </a:extLst>
              </p:cNvPr>
              <p:cNvSpPr txBox="1"/>
              <p:nvPr/>
            </p:nvSpPr>
            <p:spPr>
              <a:xfrm>
                <a:off x="2117291" y="4980865"/>
                <a:ext cx="140549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Rx</a:t>
                </a:r>
              </a:p>
              <a:p>
                <a:r>
                  <a:rPr lang="en-US" altLang="ko-KR" sz="1400" dirty="0"/>
                  <a:t>Tx</a:t>
                </a:r>
              </a:p>
              <a:p>
                <a:r>
                  <a:rPr lang="en-US" altLang="ko-KR" sz="1400" dirty="0"/>
                  <a:t>BUSY</a:t>
                </a:r>
              </a:p>
              <a:p>
                <a:endParaRPr lang="ko-KR" altLang="en-US" sz="1400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28E19B9-DAD4-46C4-89F4-F102706A7641}"/>
                  </a:ext>
                </a:extLst>
              </p:cNvPr>
              <p:cNvSpPr txBox="1"/>
              <p:nvPr/>
            </p:nvSpPr>
            <p:spPr>
              <a:xfrm>
                <a:off x="1124779" y="4738972"/>
                <a:ext cx="19473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Mega       </a:t>
                </a:r>
                <a:r>
                  <a:rPr lang="en-US" altLang="ko-KR" sz="1400" dirty="0" err="1"/>
                  <a:t>DFPlayer</a:t>
                </a:r>
                <a:endParaRPr lang="ko-KR" altLang="en-US" sz="1400" dirty="0"/>
              </a:p>
            </p:txBody>
          </p:sp>
        </p:grp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99DEBA16-C85E-47EF-9C61-EFE5A1C3B96E}"/>
              </a:ext>
            </a:extLst>
          </p:cNvPr>
          <p:cNvGrpSpPr/>
          <p:nvPr/>
        </p:nvGrpSpPr>
        <p:grpSpPr>
          <a:xfrm>
            <a:off x="3135940" y="3165661"/>
            <a:ext cx="2344198" cy="1521003"/>
            <a:chOff x="4351482" y="2912030"/>
            <a:chExt cx="1988103" cy="1521003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9BF5FE8-448B-4CBE-8D60-709C095F0873}"/>
                </a:ext>
              </a:extLst>
            </p:cNvPr>
            <p:cNvSpPr txBox="1"/>
            <p:nvPr/>
          </p:nvSpPr>
          <p:spPr>
            <a:xfrm>
              <a:off x="4593438" y="2912030"/>
              <a:ext cx="1405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highlight>
                    <a:srgbClr val="FFFF00"/>
                  </a:highlight>
                </a:rPr>
                <a:t>1ch </a:t>
              </a:r>
              <a:r>
                <a:rPr lang="ko-KR" altLang="en-US" sz="1400" dirty="0">
                  <a:highlight>
                    <a:srgbClr val="FFFF00"/>
                  </a:highlight>
                </a:rPr>
                <a:t>릴레이</a:t>
              </a:r>
              <a:r>
                <a:rPr lang="en-US" altLang="ko-KR" sz="1400" dirty="0">
                  <a:highlight>
                    <a:srgbClr val="FFFF00"/>
                  </a:highlight>
                </a:rPr>
                <a:t>(</a:t>
              </a:r>
              <a:r>
                <a:rPr lang="ko-KR" altLang="en-US" sz="1400" dirty="0">
                  <a:highlight>
                    <a:srgbClr val="FFFF00"/>
                  </a:highlight>
                </a:rPr>
                <a:t>예비용</a:t>
              </a:r>
              <a:r>
                <a:rPr lang="en-US" altLang="ko-KR" sz="1400" dirty="0">
                  <a:highlight>
                    <a:srgbClr val="FFFF00"/>
                  </a:highlight>
                </a:rPr>
                <a:t>)</a:t>
              </a:r>
            </a:p>
            <a:p>
              <a:pPr algn="ctr"/>
              <a:r>
                <a:rPr lang="en-US" altLang="ko-KR" sz="1400" dirty="0">
                  <a:highlight>
                    <a:srgbClr val="FFFF00"/>
                  </a:highlight>
                </a:rPr>
                <a:t>3</a:t>
              </a:r>
              <a:r>
                <a:rPr lang="ko-KR" altLang="en-US" sz="1400" dirty="0">
                  <a:highlight>
                    <a:srgbClr val="FFFF00"/>
                  </a:highlight>
                </a:rPr>
                <a:t>핀 암 커넥터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E8E5BF5-956B-43C5-B779-74426236512A}"/>
                </a:ext>
              </a:extLst>
            </p:cNvPr>
            <p:cNvSpPr txBox="1"/>
            <p:nvPr/>
          </p:nvSpPr>
          <p:spPr>
            <a:xfrm>
              <a:off x="4351482" y="3478926"/>
              <a:ext cx="140549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SIG</a:t>
              </a:r>
            </a:p>
            <a:p>
              <a:r>
                <a:rPr lang="en-US" altLang="ko-KR" sz="1400" dirty="0"/>
                <a:t>VCC</a:t>
              </a:r>
            </a:p>
            <a:p>
              <a:r>
                <a:rPr lang="en-US" altLang="ko-KR" sz="1400" dirty="0"/>
                <a:t>GND</a:t>
              </a:r>
            </a:p>
            <a:p>
              <a:endParaRPr lang="ko-KR" altLang="en-US" sz="14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BC5D14C-92B3-491C-8EEF-730E69701E5E}"/>
                </a:ext>
              </a:extLst>
            </p:cNvPr>
            <p:cNvSpPr txBox="1"/>
            <p:nvPr/>
          </p:nvSpPr>
          <p:spPr>
            <a:xfrm>
              <a:off x="5520616" y="3463802"/>
              <a:ext cx="81896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3       VCC</a:t>
              </a:r>
            </a:p>
            <a:p>
              <a:r>
                <a:rPr lang="en-US" altLang="ko-KR" sz="1400" dirty="0"/>
                <a:t>GND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FE7C2A4-D09D-4287-953C-AF6738ED87B3}"/>
              </a:ext>
            </a:extLst>
          </p:cNvPr>
          <p:cNvGrpSpPr/>
          <p:nvPr/>
        </p:nvGrpSpPr>
        <p:grpSpPr>
          <a:xfrm>
            <a:off x="2729208" y="4874495"/>
            <a:ext cx="4290398" cy="1480112"/>
            <a:chOff x="3340144" y="4810441"/>
            <a:chExt cx="4290398" cy="148011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BF241D-5A38-4872-B690-814A1D7BBFF5}"/>
                </a:ext>
              </a:extLst>
            </p:cNvPr>
            <p:cNvSpPr txBox="1"/>
            <p:nvPr/>
          </p:nvSpPr>
          <p:spPr>
            <a:xfrm>
              <a:off x="3668758" y="4810441"/>
              <a:ext cx="21016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highlight>
                    <a:srgbClr val="FFFF00"/>
                  </a:highlight>
                </a:rPr>
                <a:t>수위센서 </a:t>
              </a:r>
              <a:endParaRPr lang="en-US" altLang="ko-KR" sz="1400" dirty="0">
                <a:highlight>
                  <a:srgbClr val="FFFF00"/>
                </a:highlight>
              </a:endParaRPr>
            </a:p>
            <a:p>
              <a:pPr algn="ctr"/>
              <a:r>
                <a:rPr lang="en-US" altLang="ko-KR" sz="1400" dirty="0">
                  <a:highlight>
                    <a:srgbClr val="FFFF00"/>
                  </a:highlight>
                </a:rPr>
                <a:t>4</a:t>
              </a:r>
              <a:r>
                <a:rPr lang="ko-KR" altLang="en-US" sz="1400" dirty="0">
                  <a:highlight>
                    <a:srgbClr val="FFFF00"/>
                  </a:highlight>
                </a:rPr>
                <a:t>핀 암 커넥터 </a:t>
              </a:r>
              <a:r>
                <a:rPr lang="en-US" altLang="ko-KR" sz="1400" dirty="0">
                  <a:highlight>
                    <a:srgbClr val="FFFF00"/>
                  </a:highlight>
                </a:rPr>
                <a:t>1</a:t>
              </a:r>
              <a:endParaRPr lang="ko-KR" altLang="en-US" sz="1400" dirty="0">
                <a:highlight>
                  <a:srgbClr val="FFFF00"/>
                </a:highligh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7C1DD1D-F4D0-4B79-934D-ED01B7C02A44}"/>
                </a:ext>
              </a:extLst>
            </p:cNvPr>
            <p:cNvSpPr txBox="1"/>
            <p:nvPr/>
          </p:nvSpPr>
          <p:spPr>
            <a:xfrm>
              <a:off x="3340144" y="5111287"/>
              <a:ext cx="140549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400" dirty="0"/>
            </a:p>
            <a:p>
              <a:r>
                <a:rPr lang="en-US" altLang="ko-KR" sz="1400" dirty="0"/>
                <a:t>White</a:t>
              </a:r>
            </a:p>
            <a:p>
              <a:r>
                <a:rPr lang="en-US" altLang="ko-KR" sz="1400" dirty="0"/>
                <a:t>Blue</a:t>
              </a:r>
            </a:p>
            <a:p>
              <a:r>
                <a:rPr lang="en-US" altLang="ko-KR" sz="1400" dirty="0"/>
                <a:t>Red </a:t>
              </a:r>
              <a:br>
                <a:rPr lang="en-US" altLang="ko-KR" sz="1400" dirty="0"/>
              </a:br>
              <a:r>
                <a:rPr lang="en-US" altLang="ko-KR" sz="1400" dirty="0"/>
                <a:t>Yellow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03C209-2F05-4D69-AB5A-2803E647E467}"/>
                </a:ext>
              </a:extLst>
            </p:cNvPr>
            <p:cNvSpPr txBox="1"/>
            <p:nvPr/>
          </p:nvSpPr>
          <p:spPr>
            <a:xfrm>
              <a:off x="3935265" y="5121002"/>
              <a:ext cx="1872375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400" dirty="0"/>
            </a:p>
            <a:p>
              <a:r>
                <a:rPr lang="en-US" altLang="ko-KR" sz="1400" dirty="0"/>
                <a:t>+5V</a:t>
              </a:r>
            </a:p>
            <a:p>
              <a:r>
                <a:rPr lang="en-US" altLang="ko-KR" sz="1400" dirty="0"/>
                <a:t>+5V(390</a:t>
              </a:r>
              <a:r>
                <a:rPr lang="ko-KR" altLang="en-US" sz="1400" dirty="0"/>
                <a:t>옴</a:t>
              </a:r>
              <a:r>
                <a:rPr lang="en-US" altLang="ko-KR" sz="1400" dirty="0"/>
                <a:t>)</a:t>
              </a:r>
            </a:p>
            <a:p>
              <a:r>
                <a:rPr lang="en-US" altLang="ko-KR" sz="1400" dirty="0"/>
                <a:t>GND</a:t>
              </a:r>
            </a:p>
            <a:p>
              <a:r>
                <a:rPr lang="en-US" altLang="ko-KR" sz="1400" dirty="0"/>
                <a:t>GND(</a:t>
              </a:r>
              <a:r>
                <a:rPr lang="en-US" altLang="ko-KR" sz="1400" dirty="0">
                  <a:solidFill>
                    <a:srgbClr val="FF0000"/>
                  </a:solidFill>
                </a:rPr>
                <a:t>4.7K pull</a:t>
              </a:r>
              <a:r>
                <a:rPr lang="ko-KR" altLang="en-US" sz="1400" dirty="0">
                  <a:solidFill>
                    <a:srgbClr val="FF0000"/>
                  </a:solidFill>
                </a:rPr>
                <a:t> </a:t>
              </a:r>
              <a:r>
                <a:rPr lang="en-US" altLang="ko-KR" sz="1400" dirty="0">
                  <a:solidFill>
                    <a:srgbClr val="FF0000"/>
                  </a:solidFill>
                </a:rPr>
                <a:t>down</a:t>
              </a:r>
              <a:r>
                <a:rPr lang="en-US" altLang="ko-KR" sz="1400" dirty="0"/>
                <a:t>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F7071D5-C854-4901-8764-E3B65E97BEEC}"/>
                </a:ext>
              </a:extLst>
            </p:cNvPr>
            <p:cNvSpPr txBox="1"/>
            <p:nvPr/>
          </p:nvSpPr>
          <p:spPr>
            <a:xfrm>
              <a:off x="5758167" y="5121002"/>
              <a:ext cx="1872375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400" dirty="0"/>
            </a:p>
            <a:p>
              <a:r>
                <a:rPr lang="en-US" altLang="ko-KR" sz="1400" dirty="0"/>
                <a:t>+5V</a:t>
              </a:r>
            </a:p>
            <a:p>
              <a:r>
                <a:rPr lang="en-US" altLang="ko-KR" sz="1400" dirty="0"/>
                <a:t>+5V</a:t>
              </a:r>
            </a:p>
            <a:p>
              <a:r>
                <a:rPr lang="en-US" altLang="ko-KR" sz="1400" dirty="0"/>
                <a:t>GND</a:t>
              </a:r>
            </a:p>
            <a:p>
              <a:r>
                <a:rPr lang="en-US" altLang="ko-KR" sz="1400" dirty="0"/>
                <a:t>A15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AF7F2FF-BEEE-4890-B298-758E475123E1}"/>
              </a:ext>
            </a:extLst>
          </p:cNvPr>
          <p:cNvGrpSpPr/>
          <p:nvPr/>
        </p:nvGrpSpPr>
        <p:grpSpPr>
          <a:xfrm>
            <a:off x="5788535" y="4864780"/>
            <a:ext cx="3062618" cy="1480112"/>
            <a:chOff x="3340144" y="4810441"/>
            <a:chExt cx="3062618" cy="148011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2FE306E-94DA-4B12-B9B5-0AB123823187}"/>
                </a:ext>
              </a:extLst>
            </p:cNvPr>
            <p:cNvSpPr txBox="1"/>
            <p:nvPr/>
          </p:nvSpPr>
          <p:spPr>
            <a:xfrm>
              <a:off x="3668758" y="4810441"/>
              <a:ext cx="21016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highlight>
                    <a:srgbClr val="FFFF00"/>
                  </a:highlight>
                </a:rPr>
                <a:t>수위센서 </a:t>
              </a:r>
              <a:endParaRPr lang="en-US" altLang="ko-KR" sz="1400" dirty="0">
                <a:highlight>
                  <a:srgbClr val="FFFF00"/>
                </a:highlight>
              </a:endParaRPr>
            </a:p>
            <a:p>
              <a:pPr algn="ctr"/>
              <a:r>
                <a:rPr lang="en-US" altLang="ko-KR" sz="1400" dirty="0">
                  <a:highlight>
                    <a:srgbClr val="FFFF00"/>
                  </a:highlight>
                </a:rPr>
                <a:t>4</a:t>
              </a:r>
              <a:r>
                <a:rPr lang="ko-KR" altLang="en-US" sz="1400" dirty="0">
                  <a:highlight>
                    <a:srgbClr val="FFFF00"/>
                  </a:highlight>
                </a:rPr>
                <a:t>핀 암 커넥터 </a:t>
              </a:r>
              <a:r>
                <a:rPr lang="en-US" altLang="ko-KR" sz="1400" dirty="0">
                  <a:highlight>
                    <a:srgbClr val="FFFF00"/>
                  </a:highlight>
                </a:rPr>
                <a:t>2</a:t>
              </a:r>
              <a:endParaRPr lang="ko-KR" altLang="en-US" sz="1400" dirty="0">
                <a:highlight>
                  <a:srgbClr val="FFFF00"/>
                </a:highlight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7D602B2-DDFB-4187-A747-ADDF8D1D93DF}"/>
                </a:ext>
              </a:extLst>
            </p:cNvPr>
            <p:cNvSpPr txBox="1"/>
            <p:nvPr/>
          </p:nvSpPr>
          <p:spPr>
            <a:xfrm>
              <a:off x="3340144" y="5111287"/>
              <a:ext cx="140549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400" dirty="0"/>
            </a:p>
            <a:p>
              <a:r>
                <a:rPr lang="en-US" altLang="ko-KR" sz="1400" dirty="0"/>
                <a:t>White</a:t>
              </a:r>
            </a:p>
            <a:p>
              <a:r>
                <a:rPr lang="en-US" altLang="ko-KR" sz="1400" dirty="0"/>
                <a:t>Blue</a:t>
              </a:r>
            </a:p>
            <a:p>
              <a:r>
                <a:rPr lang="en-US" altLang="ko-KR" sz="1400" dirty="0"/>
                <a:t>Red </a:t>
              </a:r>
              <a:br>
                <a:rPr lang="en-US" altLang="ko-KR" sz="1400" dirty="0"/>
              </a:br>
              <a:r>
                <a:rPr lang="en-US" altLang="ko-KR" sz="1400" dirty="0"/>
                <a:t>Yellow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0BE07CA-0B66-48DC-B84B-AB8F815D47C9}"/>
                </a:ext>
              </a:extLst>
            </p:cNvPr>
            <p:cNvSpPr txBox="1"/>
            <p:nvPr/>
          </p:nvSpPr>
          <p:spPr>
            <a:xfrm>
              <a:off x="3935265" y="5121002"/>
              <a:ext cx="1872375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400" dirty="0"/>
            </a:p>
            <a:p>
              <a:r>
                <a:rPr lang="en-US" altLang="ko-KR" sz="1400" dirty="0"/>
                <a:t>+5V</a:t>
              </a:r>
            </a:p>
            <a:p>
              <a:r>
                <a:rPr lang="en-US" altLang="ko-KR" sz="1400" dirty="0"/>
                <a:t>+5V(390</a:t>
              </a:r>
              <a:r>
                <a:rPr lang="ko-KR" altLang="en-US" sz="1400" dirty="0"/>
                <a:t>옴</a:t>
              </a:r>
              <a:r>
                <a:rPr lang="en-US" altLang="ko-KR" sz="1400" dirty="0"/>
                <a:t>)</a:t>
              </a:r>
            </a:p>
            <a:p>
              <a:r>
                <a:rPr lang="en-US" altLang="ko-KR" sz="1400" dirty="0"/>
                <a:t>GND</a:t>
              </a:r>
            </a:p>
            <a:p>
              <a:r>
                <a:rPr lang="en-US" altLang="ko-KR" sz="1400" dirty="0"/>
                <a:t>GND(</a:t>
              </a:r>
              <a:r>
                <a:rPr lang="en-US" altLang="ko-KR" sz="1400" dirty="0">
                  <a:solidFill>
                    <a:srgbClr val="FF0000"/>
                  </a:solidFill>
                </a:rPr>
                <a:t>4.7K pull</a:t>
              </a:r>
              <a:r>
                <a:rPr lang="ko-KR" altLang="en-US" sz="1400" dirty="0">
                  <a:solidFill>
                    <a:srgbClr val="FF0000"/>
                  </a:solidFill>
                </a:rPr>
                <a:t> </a:t>
              </a:r>
              <a:r>
                <a:rPr lang="en-US" altLang="ko-KR" sz="1400" dirty="0">
                  <a:solidFill>
                    <a:srgbClr val="FF0000"/>
                  </a:solidFill>
                </a:rPr>
                <a:t>down</a:t>
              </a:r>
              <a:r>
                <a:rPr lang="en-US" altLang="ko-KR" sz="1400" dirty="0"/>
                <a:t>)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08B26B3-DFBB-43B7-B01C-0AFAD8045CB9}"/>
                </a:ext>
              </a:extLst>
            </p:cNvPr>
            <p:cNvSpPr txBox="1"/>
            <p:nvPr/>
          </p:nvSpPr>
          <p:spPr>
            <a:xfrm>
              <a:off x="5758168" y="5121002"/>
              <a:ext cx="64459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400" dirty="0"/>
            </a:p>
            <a:p>
              <a:r>
                <a:rPr lang="en-US" altLang="ko-KR" sz="1400" dirty="0"/>
                <a:t>+5V</a:t>
              </a:r>
            </a:p>
            <a:p>
              <a:r>
                <a:rPr lang="en-US" altLang="ko-KR" sz="1400" dirty="0"/>
                <a:t>+5V</a:t>
              </a:r>
            </a:p>
            <a:p>
              <a:r>
                <a:rPr lang="en-US" altLang="ko-KR" sz="1400" dirty="0"/>
                <a:t>GND</a:t>
              </a:r>
            </a:p>
            <a:p>
              <a:r>
                <a:rPr lang="en-US" altLang="ko-KR" sz="1400" dirty="0"/>
                <a:t>A14</a:t>
              </a:r>
            </a:p>
          </p:txBody>
        </p:sp>
      </p:grp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E6BF969C-3B5F-428D-BDB5-9E8C64694946}"/>
              </a:ext>
            </a:extLst>
          </p:cNvPr>
          <p:cNvSpPr/>
          <p:nvPr/>
        </p:nvSpPr>
        <p:spPr>
          <a:xfrm>
            <a:off x="4040756" y="134664"/>
            <a:ext cx="187891" cy="32250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화살표: 아래쪽 56">
            <a:extLst>
              <a:ext uri="{FF2B5EF4-FFF2-40B4-BE49-F238E27FC236}">
                <a16:creationId xmlns:a16="http://schemas.microsoft.com/office/drawing/2014/main" id="{98911105-4B76-481E-B0CD-A2C525F96BCB}"/>
              </a:ext>
            </a:extLst>
          </p:cNvPr>
          <p:cNvSpPr/>
          <p:nvPr/>
        </p:nvSpPr>
        <p:spPr>
          <a:xfrm>
            <a:off x="7070455" y="4526585"/>
            <a:ext cx="187891" cy="32250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화살표: 아래쪽 47">
            <a:extLst>
              <a:ext uri="{FF2B5EF4-FFF2-40B4-BE49-F238E27FC236}">
                <a16:creationId xmlns:a16="http://schemas.microsoft.com/office/drawing/2014/main" id="{36910F0C-935D-4000-A96E-76A22E3CFB1C}"/>
              </a:ext>
            </a:extLst>
          </p:cNvPr>
          <p:cNvSpPr/>
          <p:nvPr/>
        </p:nvSpPr>
        <p:spPr>
          <a:xfrm>
            <a:off x="9552913" y="81336"/>
            <a:ext cx="187891" cy="32250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09FCC2A-591D-49C4-8632-24427CADF2DC}"/>
              </a:ext>
            </a:extLst>
          </p:cNvPr>
          <p:cNvGrpSpPr/>
          <p:nvPr/>
        </p:nvGrpSpPr>
        <p:grpSpPr>
          <a:xfrm>
            <a:off x="8255302" y="569954"/>
            <a:ext cx="2780214" cy="1708235"/>
            <a:chOff x="36517" y="1308908"/>
            <a:chExt cx="2780214" cy="1708235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64EE479-0EF5-49B4-80B2-D57F2C0FCEFA}"/>
                </a:ext>
              </a:extLst>
            </p:cNvPr>
            <p:cNvSpPr txBox="1"/>
            <p:nvPr/>
          </p:nvSpPr>
          <p:spPr>
            <a:xfrm>
              <a:off x="1426624" y="1877881"/>
              <a:ext cx="67932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D12</a:t>
              </a:r>
            </a:p>
            <a:p>
              <a:r>
                <a:rPr lang="en-US" altLang="ko-KR" sz="1400" dirty="0"/>
                <a:t>GND</a:t>
              </a:r>
            </a:p>
            <a:p>
              <a:r>
                <a:rPr lang="en-US" altLang="ko-KR" sz="1400" dirty="0"/>
                <a:t>GND</a:t>
              </a:r>
            </a:p>
            <a:p>
              <a:r>
                <a:rPr lang="en-US" altLang="ko-KR" sz="1400" dirty="0"/>
                <a:t>3.3v</a:t>
              </a:r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256961E5-705D-454E-8BDB-ECF98E8A898A}"/>
                </a:ext>
              </a:extLst>
            </p:cNvPr>
            <p:cNvGrpSpPr/>
            <p:nvPr/>
          </p:nvGrpSpPr>
          <p:grpSpPr>
            <a:xfrm>
              <a:off x="36517" y="1308908"/>
              <a:ext cx="2780214" cy="1708235"/>
              <a:chOff x="-47382" y="4429642"/>
              <a:chExt cx="2780214" cy="1708235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22CFA9F-0F42-40EB-B2DE-6F5CAFCA0A2F}"/>
                  </a:ext>
                </a:extLst>
              </p:cNvPr>
              <p:cNvSpPr txBox="1"/>
              <p:nvPr/>
            </p:nvSpPr>
            <p:spPr>
              <a:xfrm>
                <a:off x="542170" y="4968326"/>
                <a:ext cx="800555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버튼</a:t>
                </a:r>
                <a:endParaRPr lang="en-US" altLang="ko-KR" sz="1400" dirty="0"/>
              </a:p>
              <a:p>
                <a:r>
                  <a:rPr lang="en-US" altLang="ko-KR" sz="1400" dirty="0"/>
                  <a:t>GND</a:t>
                </a:r>
              </a:p>
              <a:p>
                <a:r>
                  <a:rPr lang="en-US" altLang="ko-KR" sz="1400" dirty="0"/>
                  <a:t>GND</a:t>
                </a:r>
              </a:p>
              <a:p>
                <a:r>
                  <a:rPr lang="en-US" altLang="ko-KR" sz="1400" dirty="0"/>
                  <a:t>VCC</a:t>
                </a:r>
              </a:p>
              <a:p>
                <a:endParaRPr lang="ko-KR" altLang="en-US" sz="1400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DCC6788-29F7-49A8-B1A5-E1996B22255E}"/>
                  </a:ext>
                </a:extLst>
              </p:cNvPr>
              <p:cNvSpPr txBox="1"/>
              <p:nvPr/>
            </p:nvSpPr>
            <p:spPr>
              <a:xfrm>
                <a:off x="-47382" y="4429642"/>
                <a:ext cx="27802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highlight>
                      <a:srgbClr val="FFFF00"/>
                    </a:highlight>
                  </a:rPr>
                  <a:t>샴푸투입버튼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4819B12-DCF1-4F27-BF7B-34F0EE29A39C}"/>
                  </a:ext>
                </a:extLst>
              </p:cNvPr>
              <p:cNvSpPr txBox="1"/>
              <p:nvPr/>
            </p:nvSpPr>
            <p:spPr>
              <a:xfrm>
                <a:off x="651149" y="4777103"/>
                <a:ext cx="19473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Mega</a:t>
                </a:r>
                <a:endParaRPr lang="ko-KR" altLang="en-US" sz="1400" dirty="0"/>
              </a:p>
            </p:txBody>
          </p:sp>
        </p:grp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810D6F6D-1D5A-483C-AD4D-0EA17C8DC7B7}"/>
              </a:ext>
            </a:extLst>
          </p:cNvPr>
          <p:cNvGrpSpPr/>
          <p:nvPr/>
        </p:nvGrpSpPr>
        <p:grpSpPr>
          <a:xfrm>
            <a:off x="8779620" y="2739673"/>
            <a:ext cx="2833559" cy="1650046"/>
            <a:chOff x="2974081" y="4855951"/>
            <a:chExt cx="2833559" cy="1650046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57C4152-A032-4C64-85D3-37E0FCC44B77}"/>
                </a:ext>
              </a:extLst>
            </p:cNvPr>
            <p:cNvSpPr txBox="1"/>
            <p:nvPr/>
          </p:nvSpPr>
          <p:spPr>
            <a:xfrm>
              <a:off x="2974081" y="4855951"/>
              <a:ext cx="21016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highlight>
                    <a:srgbClr val="FFFF00"/>
                  </a:highlight>
                </a:rPr>
                <a:t>외부 시리얼 포트</a:t>
              </a:r>
              <a:r>
                <a:rPr lang="en-US" altLang="ko-KR" sz="1400" dirty="0">
                  <a:highlight>
                    <a:srgbClr val="FFFF00"/>
                  </a:highlight>
                </a:rPr>
                <a:t>(</a:t>
              </a:r>
              <a:r>
                <a:rPr lang="ko-KR" altLang="en-US" sz="1400" dirty="0">
                  <a:highlight>
                    <a:srgbClr val="FFFF00"/>
                  </a:highlight>
                </a:rPr>
                <a:t>예비</a:t>
              </a:r>
              <a:r>
                <a:rPr lang="en-US" altLang="ko-KR" sz="1400" dirty="0">
                  <a:highlight>
                    <a:srgbClr val="FFFF00"/>
                  </a:highlight>
                </a:rPr>
                <a:t>)</a:t>
              </a:r>
              <a:endParaRPr lang="ko-KR" altLang="en-US" sz="1400" dirty="0">
                <a:highlight>
                  <a:srgbClr val="FFFF00"/>
                </a:highlight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6E9F75E-D586-47DC-9A62-F9231163EDA2}"/>
                </a:ext>
              </a:extLst>
            </p:cNvPr>
            <p:cNvSpPr txBox="1"/>
            <p:nvPr/>
          </p:nvSpPr>
          <p:spPr>
            <a:xfrm>
              <a:off x="3340144" y="5111287"/>
              <a:ext cx="140549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400" dirty="0"/>
            </a:p>
            <a:p>
              <a:r>
                <a:rPr lang="en-US" altLang="ko-KR" sz="1400" dirty="0"/>
                <a:t>GND</a:t>
              </a:r>
            </a:p>
            <a:p>
              <a:r>
                <a:rPr lang="en-US" altLang="ko-KR" sz="1400" dirty="0"/>
                <a:t>Rx</a:t>
              </a:r>
            </a:p>
            <a:p>
              <a:r>
                <a:rPr lang="en-US" altLang="ko-KR" sz="1400" dirty="0"/>
                <a:t>Tx</a:t>
              </a:r>
            </a:p>
            <a:p>
              <a:r>
                <a:rPr lang="en-US" altLang="ko-KR" sz="1400" dirty="0"/>
                <a:t>VCC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A0F4D48-AE90-4464-B04C-394F373ADB13}"/>
                </a:ext>
              </a:extLst>
            </p:cNvPr>
            <p:cNvSpPr txBox="1"/>
            <p:nvPr/>
          </p:nvSpPr>
          <p:spPr>
            <a:xfrm>
              <a:off x="3935265" y="5121002"/>
              <a:ext cx="187237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400" dirty="0"/>
            </a:p>
            <a:p>
              <a:r>
                <a:rPr lang="en-US" altLang="ko-KR" sz="1400" dirty="0"/>
                <a:t>GND</a:t>
              </a:r>
            </a:p>
            <a:p>
              <a:r>
                <a:rPr lang="en-US" altLang="ko-KR" sz="1400" dirty="0"/>
                <a:t>D18 </a:t>
              </a:r>
            </a:p>
            <a:p>
              <a:r>
                <a:rPr lang="en-US" altLang="ko-KR" sz="1400" dirty="0"/>
                <a:t>D19</a:t>
              </a:r>
            </a:p>
            <a:p>
              <a:r>
                <a:rPr lang="en-US" altLang="ko-KR" sz="1400" dirty="0"/>
                <a:t>+5V</a:t>
              </a:r>
            </a:p>
            <a:p>
              <a:endParaRPr lang="en-US" altLang="ko-KR" sz="140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6D49D72-DD8C-4780-8464-80D38FBF4155}"/>
              </a:ext>
            </a:extLst>
          </p:cNvPr>
          <p:cNvGrpSpPr/>
          <p:nvPr/>
        </p:nvGrpSpPr>
        <p:grpSpPr>
          <a:xfrm>
            <a:off x="8856910" y="4847917"/>
            <a:ext cx="2992143" cy="1391876"/>
            <a:chOff x="8547407" y="4590310"/>
            <a:chExt cx="2992143" cy="1391876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9C1938F2-BDAA-400A-840A-259398567416}"/>
                </a:ext>
              </a:extLst>
            </p:cNvPr>
            <p:cNvGrpSpPr/>
            <p:nvPr/>
          </p:nvGrpSpPr>
          <p:grpSpPr>
            <a:xfrm>
              <a:off x="8547407" y="4590310"/>
              <a:ext cx="2992143" cy="1391876"/>
              <a:chOff x="2815497" y="4898677"/>
              <a:chExt cx="2992143" cy="1391876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E72EA75-1DD1-4A37-898B-35AF23EC0BF0}"/>
                  </a:ext>
                </a:extLst>
              </p:cNvPr>
              <p:cNvSpPr txBox="1"/>
              <p:nvPr/>
            </p:nvSpPr>
            <p:spPr>
              <a:xfrm>
                <a:off x="2815497" y="4898677"/>
                <a:ext cx="21016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highlight>
                      <a:srgbClr val="FFFF00"/>
                    </a:highlight>
                  </a:rPr>
                  <a:t>I2C</a:t>
                </a:r>
                <a:endParaRPr lang="ko-KR" altLang="en-US" sz="1400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1C58CBA-9E90-4D1C-8B02-FE391DD170D1}"/>
                  </a:ext>
                </a:extLst>
              </p:cNvPr>
              <p:cNvSpPr txBox="1"/>
              <p:nvPr/>
            </p:nvSpPr>
            <p:spPr>
              <a:xfrm>
                <a:off x="3935265" y="5121002"/>
                <a:ext cx="1872375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400" dirty="0"/>
              </a:p>
              <a:p>
                <a:r>
                  <a:rPr lang="en-US" altLang="ko-KR" sz="1400" dirty="0"/>
                  <a:t>21</a:t>
                </a:r>
              </a:p>
              <a:p>
                <a:r>
                  <a:rPr lang="en-US" altLang="ko-KR" sz="1400" dirty="0"/>
                  <a:t>20</a:t>
                </a:r>
              </a:p>
              <a:p>
                <a:r>
                  <a:rPr lang="en-US" altLang="ko-KR" sz="1400" dirty="0"/>
                  <a:t>GND</a:t>
                </a:r>
              </a:p>
              <a:p>
                <a:endParaRPr lang="en-US" altLang="ko-KR" sz="1400" dirty="0"/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EF444D7-13A8-4787-B22E-660350839B25}"/>
                </a:ext>
              </a:extLst>
            </p:cNvPr>
            <p:cNvSpPr txBox="1"/>
            <p:nvPr/>
          </p:nvSpPr>
          <p:spPr>
            <a:xfrm>
              <a:off x="9067473" y="5054475"/>
              <a:ext cx="59970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SCL</a:t>
              </a:r>
            </a:p>
            <a:p>
              <a:r>
                <a:rPr lang="en-US" altLang="ko-KR" sz="1400" dirty="0"/>
                <a:t>SDA</a:t>
              </a:r>
            </a:p>
            <a:p>
              <a:r>
                <a:rPr lang="en-US" altLang="ko-KR" sz="1400" dirty="0"/>
                <a:t>GND</a:t>
              </a:r>
            </a:p>
          </p:txBody>
        </p:sp>
      </p:grpSp>
      <p:sp>
        <p:nvSpPr>
          <p:cNvPr id="80" name="화살표: 아래쪽 79">
            <a:extLst>
              <a:ext uri="{FF2B5EF4-FFF2-40B4-BE49-F238E27FC236}">
                <a16:creationId xmlns:a16="http://schemas.microsoft.com/office/drawing/2014/main" id="{D8E67BCD-3B6A-4695-B8C5-15B26CD061A4}"/>
              </a:ext>
            </a:extLst>
          </p:cNvPr>
          <p:cNvSpPr/>
          <p:nvPr/>
        </p:nvSpPr>
        <p:spPr>
          <a:xfrm>
            <a:off x="9830442" y="4542273"/>
            <a:ext cx="187891" cy="32250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화살표: 아래쪽 80">
            <a:extLst>
              <a:ext uri="{FF2B5EF4-FFF2-40B4-BE49-F238E27FC236}">
                <a16:creationId xmlns:a16="http://schemas.microsoft.com/office/drawing/2014/main" id="{3C4E451F-CDAE-45D5-A56F-2AF10E472137}"/>
              </a:ext>
            </a:extLst>
          </p:cNvPr>
          <p:cNvSpPr/>
          <p:nvPr/>
        </p:nvSpPr>
        <p:spPr>
          <a:xfrm>
            <a:off x="9638840" y="2352983"/>
            <a:ext cx="187891" cy="32250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583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아두이노 메가 핀맵에 대한 이미지 검색결과">
            <a:extLst>
              <a:ext uri="{FF2B5EF4-FFF2-40B4-BE49-F238E27FC236}">
                <a16:creationId xmlns:a16="http://schemas.microsoft.com/office/drawing/2014/main" id="{AE316D3D-FDB0-4E67-8BEB-32C78120C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077168" y="744588"/>
            <a:ext cx="4705765" cy="4705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F09EDA1-0DEE-4236-A49A-62CBE4841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508" y="2130822"/>
            <a:ext cx="4846580" cy="35708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AE647C-DD6D-4E98-A77D-CF1E00E4C344}"/>
              </a:ext>
            </a:extLst>
          </p:cNvPr>
          <p:cNvSpPr txBox="1"/>
          <p:nvPr/>
        </p:nvSpPr>
        <p:spPr>
          <a:xfrm>
            <a:off x="2368535" y="2562180"/>
            <a:ext cx="98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1(D22)</a:t>
            </a:r>
            <a:endParaRPr lang="ko-KR" altLang="en-US" sz="12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E3A5BE-C423-4371-B237-A74FAE294E6C}"/>
              </a:ext>
            </a:extLst>
          </p:cNvPr>
          <p:cNvSpPr txBox="1"/>
          <p:nvPr/>
        </p:nvSpPr>
        <p:spPr>
          <a:xfrm>
            <a:off x="4659902" y="5035039"/>
            <a:ext cx="1381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987654321</a:t>
            </a:r>
            <a:endParaRPr lang="en-US" altLang="ko-KR" sz="1200" b="1" dirty="0">
              <a:ln w="1270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r>
              <a:rPr lang="en-US" altLang="ko-KR" sz="1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987654321</a:t>
            </a:r>
            <a:endParaRPr lang="en-US" altLang="ko-KR" sz="1200" b="1" dirty="0">
              <a:ln w="6600">
                <a:solidFill>
                  <a:schemeClr val="tx1"/>
                </a:solidFill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lang="ko-KR" altLang="en-US" sz="12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53F3D9-1DCB-4585-ACF0-C03BD49EE6D9}"/>
              </a:ext>
            </a:extLst>
          </p:cNvPr>
          <p:cNvSpPr txBox="1"/>
          <p:nvPr/>
        </p:nvSpPr>
        <p:spPr>
          <a:xfrm>
            <a:off x="5920983" y="5220202"/>
            <a:ext cx="3081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오른쪽 위 </a:t>
            </a:r>
            <a:r>
              <a:rPr lang="en-US" altLang="ko-KR" sz="1400"/>
              <a:t>(D22)</a:t>
            </a:r>
            <a:r>
              <a:rPr lang="ko-KR" altLang="en-US" sz="1400"/>
              <a:t>부터 순서대로 결합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DA95A9D-6731-40AD-9065-816339414FB9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9002208" y="4885439"/>
            <a:ext cx="1260155" cy="488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F49294C-277E-4465-9E56-6EE5311B6991}"/>
              </a:ext>
            </a:extLst>
          </p:cNvPr>
          <p:cNvSpPr txBox="1"/>
          <p:nvPr/>
        </p:nvSpPr>
        <p:spPr>
          <a:xfrm>
            <a:off x="2333537" y="3207678"/>
            <a:ext cx="98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2(D24)</a:t>
            </a:r>
            <a:endParaRPr lang="ko-KR" altLang="en-US" sz="12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594BCCE-8B7B-4BD6-BC98-86ACB38107A6}"/>
              </a:ext>
            </a:extLst>
          </p:cNvPr>
          <p:cNvSpPr txBox="1"/>
          <p:nvPr/>
        </p:nvSpPr>
        <p:spPr>
          <a:xfrm>
            <a:off x="2345775" y="4037911"/>
            <a:ext cx="98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3(D26)</a:t>
            </a:r>
            <a:endParaRPr lang="ko-KR" altLang="en-US" sz="12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AAE9593-5589-482D-BF6D-2269EE1B9428}"/>
              </a:ext>
            </a:extLst>
          </p:cNvPr>
          <p:cNvSpPr txBox="1"/>
          <p:nvPr/>
        </p:nvSpPr>
        <p:spPr>
          <a:xfrm>
            <a:off x="3422746" y="3097471"/>
            <a:ext cx="98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4(D28)</a:t>
            </a:r>
            <a:endParaRPr lang="ko-KR" altLang="en-US" sz="12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521E546-7059-4C6C-BDEE-3AFF0F9314E7}"/>
              </a:ext>
            </a:extLst>
          </p:cNvPr>
          <p:cNvSpPr txBox="1"/>
          <p:nvPr/>
        </p:nvSpPr>
        <p:spPr>
          <a:xfrm>
            <a:off x="3391684" y="4058592"/>
            <a:ext cx="98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5(D30)</a:t>
            </a:r>
            <a:endParaRPr lang="ko-KR" altLang="en-US" sz="12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1FF4CF-D758-40AC-A842-B2A71336EC1A}"/>
              </a:ext>
            </a:extLst>
          </p:cNvPr>
          <p:cNvSpPr txBox="1"/>
          <p:nvPr/>
        </p:nvSpPr>
        <p:spPr>
          <a:xfrm>
            <a:off x="4511955" y="3149031"/>
            <a:ext cx="98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6(D32)</a:t>
            </a:r>
            <a:endParaRPr lang="ko-KR" altLang="en-US" sz="12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8DADCEE-4D60-4E8E-B9B3-7715E2B9E1DD}"/>
              </a:ext>
            </a:extLst>
          </p:cNvPr>
          <p:cNvSpPr txBox="1"/>
          <p:nvPr/>
        </p:nvSpPr>
        <p:spPr>
          <a:xfrm>
            <a:off x="1326512" y="2564478"/>
            <a:ext cx="98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8(D36)</a:t>
            </a:r>
            <a:endParaRPr lang="ko-KR" altLang="en-US" sz="12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A43CB7B-9F58-4105-8F8D-DBEAE288A24A}"/>
              </a:ext>
            </a:extLst>
          </p:cNvPr>
          <p:cNvSpPr txBox="1"/>
          <p:nvPr/>
        </p:nvSpPr>
        <p:spPr>
          <a:xfrm>
            <a:off x="1356102" y="3287530"/>
            <a:ext cx="98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9(D38)</a:t>
            </a:r>
            <a:endParaRPr lang="ko-KR" altLang="en-US" sz="12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9558E93-E286-40FF-B3A2-082CC20AC231}"/>
              </a:ext>
            </a:extLst>
          </p:cNvPr>
          <p:cNvSpPr txBox="1"/>
          <p:nvPr/>
        </p:nvSpPr>
        <p:spPr>
          <a:xfrm>
            <a:off x="4613410" y="4031770"/>
            <a:ext cx="98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7(D34)</a:t>
            </a:r>
            <a:endParaRPr lang="ko-KR" altLang="en-US" sz="12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27084B6-A8E3-4AEA-B1E7-51FA939C6C33}"/>
              </a:ext>
            </a:extLst>
          </p:cNvPr>
          <p:cNvSpPr txBox="1"/>
          <p:nvPr/>
        </p:nvSpPr>
        <p:spPr>
          <a:xfrm>
            <a:off x="2962907" y="2289698"/>
            <a:ext cx="98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1(D23)</a:t>
            </a:r>
            <a:endParaRPr lang="ko-KR" altLang="en-US" sz="12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577FB17-D5B9-4F87-998F-E0D30278BD13}"/>
              </a:ext>
            </a:extLst>
          </p:cNvPr>
          <p:cNvSpPr txBox="1"/>
          <p:nvPr/>
        </p:nvSpPr>
        <p:spPr>
          <a:xfrm>
            <a:off x="2927909" y="2935196"/>
            <a:ext cx="98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2(D25)</a:t>
            </a:r>
            <a:endParaRPr lang="ko-KR" altLang="en-US" sz="12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2F69C56-A83F-4482-8724-91CC96E9888E}"/>
              </a:ext>
            </a:extLst>
          </p:cNvPr>
          <p:cNvSpPr txBox="1"/>
          <p:nvPr/>
        </p:nvSpPr>
        <p:spPr>
          <a:xfrm>
            <a:off x="2940147" y="3765429"/>
            <a:ext cx="98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3(D27)</a:t>
            </a:r>
            <a:endParaRPr lang="ko-KR" altLang="en-US" sz="12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D55758-F784-45C2-94B5-5CEED326CCEF}"/>
              </a:ext>
            </a:extLst>
          </p:cNvPr>
          <p:cNvSpPr txBox="1"/>
          <p:nvPr/>
        </p:nvSpPr>
        <p:spPr>
          <a:xfrm>
            <a:off x="4017118" y="2824989"/>
            <a:ext cx="98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4(D29)</a:t>
            </a:r>
            <a:endParaRPr lang="ko-KR" altLang="en-US" sz="12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343551-CDD0-4215-BE36-E95E73777874}"/>
              </a:ext>
            </a:extLst>
          </p:cNvPr>
          <p:cNvSpPr txBox="1"/>
          <p:nvPr/>
        </p:nvSpPr>
        <p:spPr>
          <a:xfrm>
            <a:off x="3986056" y="3786110"/>
            <a:ext cx="98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5(D31)</a:t>
            </a:r>
            <a:endParaRPr lang="ko-KR" altLang="en-US" sz="12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61E3974-7458-4A5B-A7B9-9E6B0FED10E1}"/>
              </a:ext>
            </a:extLst>
          </p:cNvPr>
          <p:cNvSpPr txBox="1"/>
          <p:nvPr/>
        </p:nvSpPr>
        <p:spPr>
          <a:xfrm>
            <a:off x="5106327" y="2876549"/>
            <a:ext cx="98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6(D33)</a:t>
            </a:r>
            <a:endParaRPr lang="ko-KR" altLang="en-US" sz="12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591C4EE-5740-45AF-BAE6-230BE492C6A3}"/>
              </a:ext>
            </a:extLst>
          </p:cNvPr>
          <p:cNvSpPr txBox="1"/>
          <p:nvPr/>
        </p:nvSpPr>
        <p:spPr>
          <a:xfrm>
            <a:off x="1920884" y="2291996"/>
            <a:ext cx="98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8(D37)</a:t>
            </a:r>
            <a:endParaRPr lang="ko-KR" altLang="en-US" sz="12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39B06F2-8DE3-4F97-B305-56C7121642F1}"/>
              </a:ext>
            </a:extLst>
          </p:cNvPr>
          <p:cNvSpPr txBox="1"/>
          <p:nvPr/>
        </p:nvSpPr>
        <p:spPr>
          <a:xfrm>
            <a:off x="1950474" y="3015048"/>
            <a:ext cx="98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9(D39)</a:t>
            </a:r>
            <a:endParaRPr lang="ko-KR" altLang="en-US" sz="12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D71BDC5-EB97-4823-8240-0ED5215A1DDE}"/>
              </a:ext>
            </a:extLst>
          </p:cNvPr>
          <p:cNvSpPr txBox="1"/>
          <p:nvPr/>
        </p:nvSpPr>
        <p:spPr>
          <a:xfrm>
            <a:off x="5207782" y="3759288"/>
            <a:ext cx="98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7(D35)</a:t>
            </a:r>
            <a:endParaRPr lang="ko-KR" altLang="en-US" sz="12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028" name="Picture 4" descr="피에조 스피커에 대한 이미지 검색결과">
            <a:extLst>
              <a:ext uri="{FF2B5EF4-FFF2-40B4-BE49-F238E27FC236}">
                <a16:creationId xmlns:a16="http://schemas.microsoft.com/office/drawing/2014/main" id="{BF0EFCD5-6FA2-4A48-8F39-E141CAEA7F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47" t="7666" r="9570" b="35010"/>
          <a:stretch/>
        </p:blipFill>
        <p:spPr bwMode="auto">
          <a:xfrm>
            <a:off x="4537284" y="2536815"/>
            <a:ext cx="329138" cy="33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0CEC0410-2905-401C-A32F-ADA19E64C496}"/>
              </a:ext>
            </a:extLst>
          </p:cNvPr>
          <p:cNvCxnSpPr>
            <a:cxnSpLocks/>
          </p:cNvCxnSpPr>
          <p:nvPr/>
        </p:nvCxnSpPr>
        <p:spPr>
          <a:xfrm>
            <a:off x="4636170" y="2876549"/>
            <a:ext cx="68307" cy="229262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제목 1">
            <a:extLst>
              <a:ext uri="{FF2B5EF4-FFF2-40B4-BE49-F238E27FC236}">
                <a16:creationId xmlns:a16="http://schemas.microsoft.com/office/drawing/2014/main" id="{6D5D5B4D-4FEF-45B5-9772-CEDFBE97E7D7}"/>
              </a:ext>
            </a:extLst>
          </p:cNvPr>
          <p:cNvSpPr txBox="1">
            <a:spLocks/>
          </p:cNvSpPr>
          <p:nvPr/>
        </p:nvSpPr>
        <p:spPr>
          <a:xfrm>
            <a:off x="838200" y="30494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Mega – </a:t>
            </a:r>
            <a:r>
              <a:rPr lang="ko-KR" altLang="en-US" sz="3600" dirty="0"/>
              <a:t>버튼</a:t>
            </a:r>
            <a:r>
              <a:rPr lang="en-US" altLang="ko-KR" sz="3600" dirty="0"/>
              <a:t>, LED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91109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B268D7C-72B5-4358-B40A-D0A5E320AA6E}"/>
              </a:ext>
            </a:extLst>
          </p:cNvPr>
          <p:cNvGrpSpPr/>
          <p:nvPr/>
        </p:nvGrpSpPr>
        <p:grpSpPr>
          <a:xfrm>
            <a:off x="1934169" y="1747191"/>
            <a:ext cx="2980615" cy="1562176"/>
            <a:chOff x="626069" y="1252062"/>
            <a:chExt cx="2980615" cy="156217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C9ED7B6-C1F6-4629-851C-4988FA8487BC}"/>
                </a:ext>
              </a:extLst>
            </p:cNvPr>
            <p:cNvSpPr txBox="1"/>
            <p:nvPr/>
          </p:nvSpPr>
          <p:spPr>
            <a:xfrm>
              <a:off x="1426624" y="1877881"/>
              <a:ext cx="67932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14</a:t>
              </a:r>
            </a:p>
            <a:p>
              <a:r>
                <a:rPr lang="en-US" altLang="ko-KR" sz="1400" dirty="0"/>
                <a:t>15</a:t>
              </a:r>
            </a:p>
            <a:p>
              <a:r>
                <a:rPr lang="en-US" altLang="ko-KR" sz="1400" dirty="0"/>
                <a:t>3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143F9AB-CE1A-4251-8509-9AAF07D0BCBD}"/>
                </a:ext>
              </a:extLst>
            </p:cNvPr>
            <p:cNvGrpSpPr/>
            <p:nvPr/>
          </p:nvGrpSpPr>
          <p:grpSpPr>
            <a:xfrm>
              <a:off x="626069" y="1252062"/>
              <a:ext cx="2980615" cy="1562176"/>
              <a:chOff x="542170" y="4372796"/>
              <a:chExt cx="2980615" cy="156217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A9694FD-D917-4275-A650-60C9D95AE93A}"/>
                  </a:ext>
                </a:extLst>
              </p:cNvPr>
              <p:cNvSpPr txBox="1"/>
              <p:nvPr/>
            </p:nvSpPr>
            <p:spPr>
              <a:xfrm>
                <a:off x="542170" y="4968326"/>
                <a:ext cx="80055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TX3</a:t>
                </a:r>
              </a:p>
              <a:p>
                <a:r>
                  <a:rPr lang="en-US" altLang="ko-KR" sz="1400" dirty="0"/>
                  <a:t>RX3</a:t>
                </a:r>
              </a:p>
              <a:p>
                <a:r>
                  <a:rPr lang="en-US" altLang="ko-KR" sz="1400" dirty="0"/>
                  <a:t>BUSY</a:t>
                </a:r>
              </a:p>
              <a:p>
                <a:endParaRPr lang="ko-KR" altLang="en-US" sz="14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3D05AB-5C1C-4A1B-8867-B256AF61CA9C}"/>
                  </a:ext>
                </a:extLst>
              </p:cNvPr>
              <p:cNvSpPr txBox="1"/>
              <p:nvPr/>
            </p:nvSpPr>
            <p:spPr>
              <a:xfrm>
                <a:off x="651149" y="4372796"/>
                <a:ext cx="27802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Mega – </a:t>
                </a:r>
                <a:r>
                  <a:rPr lang="en-US" altLang="ko-KR" sz="1400" dirty="0" err="1"/>
                  <a:t>DFPlayer</a:t>
                </a:r>
                <a:endParaRPr lang="ko-KR" altLang="en-US" sz="14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3D1B8A4-83C2-4763-AC1D-53011A63E669}"/>
                  </a:ext>
                </a:extLst>
              </p:cNvPr>
              <p:cNvSpPr txBox="1"/>
              <p:nvPr/>
            </p:nvSpPr>
            <p:spPr>
              <a:xfrm>
                <a:off x="2117291" y="4980865"/>
                <a:ext cx="140549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Rx</a:t>
                </a:r>
              </a:p>
              <a:p>
                <a:r>
                  <a:rPr lang="en-US" altLang="ko-KR" sz="1400" dirty="0"/>
                  <a:t>Tx</a:t>
                </a:r>
              </a:p>
              <a:p>
                <a:r>
                  <a:rPr lang="en-US" altLang="ko-KR" sz="1400" dirty="0"/>
                  <a:t>BUSY</a:t>
                </a:r>
              </a:p>
              <a:p>
                <a:endParaRPr lang="ko-KR" altLang="en-US" sz="140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A75FE40-FB08-462A-857B-086DCB483D09}"/>
                  </a:ext>
                </a:extLst>
              </p:cNvPr>
              <p:cNvSpPr txBox="1"/>
              <p:nvPr/>
            </p:nvSpPr>
            <p:spPr>
              <a:xfrm>
                <a:off x="1124779" y="4738972"/>
                <a:ext cx="19473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Mega       </a:t>
                </a:r>
                <a:r>
                  <a:rPr lang="en-US" altLang="ko-KR" sz="1400" dirty="0" err="1"/>
                  <a:t>DFPlayer</a:t>
                </a:r>
                <a:endParaRPr lang="ko-KR" altLang="en-US" sz="1400" dirty="0"/>
              </a:p>
            </p:txBody>
          </p:sp>
        </p:grpSp>
      </p:grpSp>
      <p:pic>
        <p:nvPicPr>
          <p:cNvPr id="1028" name="Picture 4" descr="dfplayer 아두이노에 대한 이미지 검색결과">
            <a:extLst>
              <a:ext uri="{FF2B5EF4-FFF2-40B4-BE49-F238E27FC236}">
                <a16:creationId xmlns:a16="http://schemas.microsoft.com/office/drawing/2014/main" id="{3F246F9D-6C37-449F-B6A7-336751451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605" y="1073839"/>
            <a:ext cx="4314286" cy="556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8EC2EA7C-FBF9-4835-A000-40758A0CB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94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dirty="0"/>
              <a:t>Mega – </a:t>
            </a:r>
            <a:r>
              <a:rPr lang="en-US" altLang="ko-KR" sz="3600" dirty="0" err="1"/>
              <a:t>DFPlayer</a:t>
            </a:r>
            <a:endParaRPr lang="ko-KR" altLang="en-US" sz="36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5CDE4FF-BF1F-4CAC-96EA-87C9F61C4818}"/>
              </a:ext>
            </a:extLst>
          </p:cNvPr>
          <p:cNvCxnSpPr>
            <a:cxnSpLocks/>
          </p:cNvCxnSpPr>
          <p:nvPr/>
        </p:nvCxnSpPr>
        <p:spPr>
          <a:xfrm>
            <a:off x="6469605" y="1530498"/>
            <a:ext cx="721770" cy="366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3773DB1-560D-47C8-8B30-7784EE6DB546}"/>
              </a:ext>
            </a:extLst>
          </p:cNvPr>
          <p:cNvCxnSpPr>
            <a:cxnSpLocks/>
          </p:cNvCxnSpPr>
          <p:nvPr/>
        </p:nvCxnSpPr>
        <p:spPr>
          <a:xfrm>
            <a:off x="6469605" y="1530498"/>
            <a:ext cx="1464720" cy="433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44B1696-8435-4CED-B140-45DAA6F53917}"/>
              </a:ext>
            </a:extLst>
          </p:cNvPr>
          <p:cNvSpPr txBox="1"/>
          <p:nvPr/>
        </p:nvSpPr>
        <p:spPr>
          <a:xfrm>
            <a:off x="5615739" y="1302195"/>
            <a:ext cx="1405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1k</a:t>
            </a:r>
            <a:endParaRPr lang="ko-KR" altLang="en-US" sz="1400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2721414-7027-425F-8CF9-B8021D33E2E3}"/>
              </a:ext>
            </a:extLst>
          </p:cNvPr>
          <p:cNvGrpSpPr/>
          <p:nvPr/>
        </p:nvGrpSpPr>
        <p:grpSpPr>
          <a:xfrm>
            <a:off x="1651722" y="4340531"/>
            <a:ext cx="2780214" cy="1365277"/>
            <a:chOff x="651149" y="4372796"/>
            <a:chExt cx="2780214" cy="136527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CCCBBA8-2238-4B31-870C-BC01FCD062BE}"/>
                </a:ext>
              </a:extLst>
            </p:cNvPr>
            <p:cNvSpPr txBox="1"/>
            <p:nvPr/>
          </p:nvSpPr>
          <p:spPr>
            <a:xfrm>
              <a:off x="651149" y="4372796"/>
              <a:ext cx="27802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/>
                <a:t>DFPlayer</a:t>
              </a:r>
              <a:r>
                <a:rPr lang="en-US" altLang="ko-KR" sz="1400" dirty="0"/>
                <a:t> Speaker</a:t>
              </a:r>
            </a:p>
            <a:p>
              <a:pPr algn="ctr"/>
              <a:endParaRPr lang="ko-KR" altLang="en-US" sz="14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244BC98-C2CF-4E9B-95F4-BE415F328065}"/>
                </a:ext>
              </a:extLst>
            </p:cNvPr>
            <p:cNvSpPr txBox="1"/>
            <p:nvPr/>
          </p:nvSpPr>
          <p:spPr>
            <a:xfrm>
              <a:off x="1162879" y="4986870"/>
              <a:ext cx="6531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SPK1</a:t>
              </a:r>
            </a:p>
            <a:p>
              <a:r>
                <a:rPr lang="en-US" altLang="ko-KR" sz="1400" dirty="0"/>
                <a:t>GND</a:t>
              </a:r>
            </a:p>
            <a:p>
              <a:r>
                <a:rPr lang="en-US" altLang="ko-KR" sz="1400" dirty="0"/>
                <a:t>SPK2</a:t>
              </a:r>
              <a:endParaRPr lang="ko-KR" altLang="en-US" sz="14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2B6B948-41CA-4EA7-AD91-27A1D8068ACE}"/>
                </a:ext>
              </a:extLst>
            </p:cNvPr>
            <p:cNvSpPr txBox="1"/>
            <p:nvPr/>
          </p:nvSpPr>
          <p:spPr>
            <a:xfrm>
              <a:off x="887928" y="4742127"/>
              <a:ext cx="23828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/>
                <a:t>DFPlayer</a:t>
              </a:r>
              <a:r>
                <a:rPr lang="en-US" altLang="ko-KR" sz="1400" dirty="0"/>
                <a:t>    AUX connector</a:t>
              </a:r>
              <a:endParaRPr lang="ko-KR" altLang="en-US" sz="1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1CDD4FD-528A-4736-A109-8FE2AE5DD89E}"/>
                </a:ext>
              </a:extLst>
            </p:cNvPr>
            <p:cNvSpPr txBox="1"/>
            <p:nvPr/>
          </p:nvSpPr>
          <p:spPr>
            <a:xfrm>
              <a:off x="2060154" y="4999409"/>
              <a:ext cx="6531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SPK1</a:t>
              </a:r>
            </a:p>
            <a:p>
              <a:r>
                <a:rPr lang="en-US" altLang="ko-KR" sz="1400" dirty="0"/>
                <a:t>GND</a:t>
              </a:r>
            </a:p>
            <a:p>
              <a:r>
                <a:rPr lang="en-US" altLang="ko-KR" sz="1400" dirty="0"/>
                <a:t>SPK2</a:t>
              </a:r>
              <a:endParaRPr lang="ko-KR" altLang="en-US" sz="1400" dirty="0"/>
            </a:p>
          </p:txBody>
        </p:sp>
      </p:grpSp>
      <p:pic>
        <p:nvPicPr>
          <p:cNvPr id="3074" name="Picture 2" descr="pcb 오디오 잭에 대한 이미지 검색결과">
            <a:extLst>
              <a:ext uri="{FF2B5EF4-FFF2-40B4-BE49-F238E27FC236}">
                <a16:creationId xmlns:a16="http://schemas.microsoft.com/office/drawing/2014/main" id="{ABF49591-3577-4200-B62B-010C8A22A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356" y="4135374"/>
            <a:ext cx="1628340" cy="162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342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관련 이미지">
            <a:extLst>
              <a:ext uri="{FF2B5EF4-FFF2-40B4-BE49-F238E27FC236}">
                <a16:creationId xmlns:a16="http://schemas.microsoft.com/office/drawing/2014/main" id="{6BBC2181-7608-47C2-B35D-F198B12FD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660" y="2067247"/>
            <a:ext cx="2884089" cy="216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659370F-0033-4EAD-81C2-E122B1C72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94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/>
              <a:t>카드리더기</a:t>
            </a:r>
            <a:r>
              <a:rPr lang="en-US" altLang="ko-KR" sz="3600" dirty="0"/>
              <a:t> – RS232 to TTL-</a:t>
            </a:r>
            <a:r>
              <a:rPr lang="en-US" altLang="ko-KR" sz="3600" dirty="0" err="1"/>
              <a:t>NodeMCU</a:t>
            </a:r>
            <a:endParaRPr lang="ko-KR" altLang="en-US" sz="3600" dirty="0"/>
          </a:p>
        </p:txBody>
      </p:sp>
      <p:pic>
        <p:nvPicPr>
          <p:cNvPr id="12" name="그림 11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F14FC478-831D-4AF9-95C4-8DC63AEF3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486" y="1981693"/>
            <a:ext cx="2482916" cy="1729173"/>
          </a:xfrm>
          <a:prstGeom prst="rect">
            <a:avLst/>
          </a:prstGeom>
        </p:spPr>
      </p:pic>
      <p:pic>
        <p:nvPicPr>
          <p:cNvPr id="1028" name="Picture 4" descr="nodemcu pin에 대한 이미지 검색결과">
            <a:extLst>
              <a:ext uri="{FF2B5EF4-FFF2-40B4-BE49-F238E27FC236}">
                <a16:creationId xmlns:a16="http://schemas.microsoft.com/office/drawing/2014/main" id="{0A5D8EA8-FBCE-4CFB-9830-F2A83874E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539" y="1900191"/>
            <a:ext cx="3458682" cy="234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E7CBFDC3-ACBC-4F5C-9DF5-A53C2985FA4B}"/>
              </a:ext>
            </a:extLst>
          </p:cNvPr>
          <p:cNvGrpSpPr/>
          <p:nvPr/>
        </p:nvGrpSpPr>
        <p:grpSpPr>
          <a:xfrm>
            <a:off x="3510039" y="4531291"/>
            <a:ext cx="4440401" cy="1477327"/>
            <a:chOff x="3876370" y="4606873"/>
            <a:chExt cx="4440401" cy="1477327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1F76F77-83E6-40E4-B146-966F97576012}"/>
                </a:ext>
              </a:extLst>
            </p:cNvPr>
            <p:cNvGrpSpPr/>
            <p:nvPr/>
          </p:nvGrpSpPr>
          <p:grpSpPr>
            <a:xfrm>
              <a:off x="3876370" y="4606873"/>
              <a:ext cx="4440401" cy="1477327"/>
              <a:chOff x="6916831" y="343722"/>
              <a:chExt cx="4440401" cy="1477327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4EC2C1-EC93-4BF5-8380-50847EC6DE8D}"/>
                  </a:ext>
                </a:extLst>
              </p:cNvPr>
              <p:cNvSpPr txBox="1"/>
              <p:nvPr/>
            </p:nvSpPr>
            <p:spPr>
              <a:xfrm>
                <a:off x="7539488" y="686368"/>
                <a:ext cx="67932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ym typeface="Wingdings" panose="05000000000000000000" pitchFamily="2" charset="2"/>
                  </a:rPr>
                  <a:t>5V</a:t>
                </a:r>
              </a:p>
              <a:p>
                <a:r>
                  <a:rPr lang="en-US" altLang="ko-KR" sz="1400" dirty="0">
                    <a:sym typeface="Wingdings" panose="05000000000000000000" pitchFamily="2" charset="2"/>
                  </a:rPr>
                  <a:t>Rx</a:t>
                </a:r>
              </a:p>
              <a:p>
                <a:r>
                  <a:rPr lang="en-US" altLang="ko-KR" sz="1400" dirty="0">
                    <a:sym typeface="Wingdings" panose="05000000000000000000" pitchFamily="2" charset="2"/>
                  </a:rPr>
                  <a:t>Tx</a:t>
                </a:r>
              </a:p>
              <a:p>
                <a:r>
                  <a:rPr lang="en-US" altLang="ko-KR" sz="1400" dirty="0"/>
                  <a:t>GND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244C6F-DBE3-45F9-BA74-7F62415590C5}"/>
                  </a:ext>
                </a:extLst>
              </p:cNvPr>
              <p:cNvSpPr txBox="1"/>
              <p:nvPr/>
            </p:nvSpPr>
            <p:spPr>
              <a:xfrm>
                <a:off x="6916831" y="343722"/>
                <a:ext cx="41084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/>
                  <a:t>카드리더기</a:t>
                </a:r>
                <a:r>
                  <a:rPr lang="en-US" altLang="ko-KR" sz="1400" dirty="0"/>
                  <a:t> – RS232 to TTL-</a:t>
                </a:r>
                <a:r>
                  <a:rPr lang="en-US" altLang="ko-KR" sz="1400" dirty="0" err="1"/>
                  <a:t>NodeMCU</a:t>
                </a:r>
                <a:endParaRPr lang="ko-KR" altLang="en-US" sz="1400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7E343B-D371-41CD-8063-3F861422CD05}"/>
                  </a:ext>
                </a:extLst>
              </p:cNvPr>
              <p:cNvSpPr txBox="1"/>
              <p:nvPr/>
            </p:nvSpPr>
            <p:spPr>
              <a:xfrm>
                <a:off x="8263826" y="651498"/>
                <a:ext cx="679329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ym typeface="Wingdings" panose="05000000000000000000" pitchFamily="2" charset="2"/>
                  </a:rPr>
                  <a:t>GND</a:t>
                </a:r>
              </a:p>
              <a:p>
                <a:r>
                  <a:rPr lang="en-US" altLang="ko-KR" sz="1400" dirty="0">
                    <a:sym typeface="Wingdings" panose="05000000000000000000" pitchFamily="2" charset="2"/>
                  </a:rPr>
                  <a:t>+</a:t>
                </a:r>
              </a:p>
              <a:p>
                <a:r>
                  <a:rPr lang="en-US" altLang="ko-KR" sz="1400" dirty="0">
                    <a:sym typeface="Wingdings" panose="05000000000000000000" pitchFamily="2" charset="2"/>
                  </a:rPr>
                  <a:t></a:t>
                </a:r>
              </a:p>
              <a:p>
                <a:r>
                  <a:rPr lang="en-US" altLang="ko-KR" sz="1400" dirty="0">
                    <a:sym typeface="Wingdings" panose="05000000000000000000" pitchFamily="2" charset="2"/>
                  </a:rPr>
                  <a:t></a:t>
                </a:r>
              </a:p>
              <a:p>
                <a:endParaRPr lang="en-US" altLang="ko-KR" sz="1400" dirty="0">
                  <a:sym typeface="Wingdings" panose="05000000000000000000" pitchFamily="2" charset="2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EDEF86-F83D-407D-9B3E-F9F0C77343F3}"/>
                  </a:ext>
                </a:extLst>
              </p:cNvPr>
              <p:cNvSpPr txBox="1"/>
              <p:nvPr/>
            </p:nvSpPr>
            <p:spPr>
              <a:xfrm>
                <a:off x="9759888" y="686368"/>
                <a:ext cx="159734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ym typeface="Wingdings" panose="05000000000000000000" pitchFamily="2" charset="2"/>
                  </a:rPr>
                  <a:t>D5(GPIO14)</a:t>
                </a:r>
              </a:p>
              <a:p>
                <a:r>
                  <a:rPr lang="en-US" altLang="ko-KR" sz="1400" dirty="0">
                    <a:sym typeface="Wingdings" panose="05000000000000000000" pitchFamily="2" charset="2"/>
                  </a:rPr>
                  <a:t>D6(GPIO12)</a:t>
                </a:r>
              </a:p>
              <a:p>
                <a:r>
                  <a:rPr lang="en-US" altLang="ko-KR" sz="1400" dirty="0">
                    <a:sym typeface="Wingdings" panose="05000000000000000000" pitchFamily="2" charset="2"/>
                  </a:rPr>
                  <a:t>3.3V</a:t>
                </a:r>
              </a:p>
              <a:p>
                <a:r>
                  <a:rPr lang="en-US" altLang="ko-KR" sz="1400" dirty="0"/>
                  <a:t>GND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CD0DAF-22A0-4804-8EE0-B8E86FD5DAC0}"/>
                  </a:ext>
                </a:extLst>
              </p:cNvPr>
              <p:cNvSpPr txBox="1"/>
              <p:nvPr/>
            </p:nvSpPr>
            <p:spPr>
              <a:xfrm>
                <a:off x="9033173" y="686368"/>
                <a:ext cx="67932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ym typeface="Wingdings" panose="05000000000000000000" pitchFamily="2" charset="2"/>
                  </a:rPr>
                  <a:t></a:t>
                </a:r>
              </a:p>
              <a:p>
                <a:r>
                  <a:rPr lang="en-US" altLang="ko-KR" sz="1400" dirty="0">
                    <a:sym typeface="Wingdings" panose="05000000000000000000" pitchFamily="2" charset="2"/>
                  </a:rPr>
                  <a:t></a:t>
                </a:r>
              </a:p>
              <a:p>
                <a:r>
                  <a:rPr lang="en-US" altLang="ko-KR" sz="1400" dirty="0">
                    <a:sym typeface="Wingdings" panose="05000000000000000000" pitchFamily="2" charset="2"/>
                  </a:rPr>
                  <a:t>+</a:t>
                </a:r>
              </a:p>
              <a:p>
                <a:r>
                  <a:rPr lang="en-US" altLang="ko-KR" sz="1400" dirty="0"/>
                  <a:t>GND</a:t>
                </a:r>
              </a:p>
            </p:txBody>
          </p:sp>
        </p:grp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9F7E647-2076-4979-847F-9316974D24F9}"/>
                </a:ext>
              </a:extLst>
            </p:cNvPr>
            <p:cNvCxnSpPr>
              <a:endCxn id="7" idx="1"/>
            </p:cNvCxnSpPr>
            <p:nvPr/>
          </p:nvCxnSpPr>
          <p:spPr>
            <a:xfrm>
              <a:off x="4838691" y="5499424"/>
              <a:ext cx="384674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40C8963-C429-48E3-995C-3D4164B865AF}"/>
                </a:ext>
              </a:extLst>
            </p:cNvPr>
            <p:cNvCxnSpPr>
              <a:cxnSpLocks/>
            </p:cNvCxnSpPr>
            <p:nvPr/>
          </p:nvCxnSpPr>
          <p:spPr>
            <a:xfrm>
              <a:off x="4826620" y="5351387"/>
              <a:ext cx="496971" cy="35013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55DF9BAE-A67D-4F01-BFC3-F2231134CD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1028" y="5149286"/>
              <a:ext cx="237346" cy="619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C9FE0793-F9C2-444B-BEF2-C66CC18B96B1}"/>
                </a:ext>
              </a:extLst>
            </p:cNvPr>
            <p:cNvCxnSpPr>
              <a:cxnSpLocks/>
            </p:cNvCxnSpPr>
            <p:nvPr/>
          </p:nvCxnSpPr>
          <p:spPr>
            <a:xfrm>
              <a:off x="6269359" y="5077711"/>
              <a:ext cx="471544" cy="203751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D5096C24-48A5-43D8-A8FB-933AEA14C0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69359" y="5070405"/>
              <a:ext cx="464038" cy="22090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4C40619-0AF8-467E-B9B8-F6B0C94A3F41}"/>
                </a:ext>
              </a:extLst>
            </p:cNvPr>
            <p:cNvCxnSpPr>
              <a:cxnSpLocks/>
            </p:cNvCxnSpPr>
            <p:nvPr/>
          </p:nvCxnSpPr>
          <p:spPr>
            <a:xfrm>
              <a:off x="6269359" y="5519515"/>
              <a:ext cx="48818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5A9BE103-6224-4B05-9196-87344C2DB67A}"/>
                </a:ext>
              </a:extLst>
            </p:cNvPr>
            <p:cNvCxnSpPr>
              <a:cxnSpLocks/>
            </p:cNvCxnSpPr>
            <p:nvPr/>
          </p:nvCxnSpPr>
          <p:spPr>
            <a:xfrm>
              <a:off x="6513449" y="5769211"/>
              <a:ext cx="28881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241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40DB04-70C5-4013-BCC4-0D18BCB75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수위센서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3D81FE6-3B6A-4031-954A-04A1B7927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6322" y="2153462"/>
            <a:ext cx="2848766" cy="4351338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3F3F02E2-92C3-4AE8-A7A4-05FC671AE178}"/>
              </a:ext>
            </a:extLst>
          </p:cNvPr>
          <p:cNvGrpSpPr/>
          <p:nvPr/>
        </p:nvGrpSpPr>
        <p:grpSpPr>
          <a:xfrm>
            <a:off x="1665371" y="4096348"/>
            <a:ext cx="4290398" cy="1480112"/>
            <a:chOff x="3340144" y="4810441"/>
            <a:chExt cx="4290398" cy="148011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14905B-9619-48AF-95D5-A4FFEB57A5F5}"/>
                </a:ext>
              </a:extLst>
            </p:cNvPr>
            <p:cNvSpPr txBox="1"/>
            <p:nvPr/>
          </p:nvSpPr>
          <p:spPr>
            <a:xfrm>
              <a:off x="3668758" y="4810441"/>
              <a:ext cx="21016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highlight>
                    <a:srgbClr val="FFFF00"/>
                  </a:highlight>
                </a:rPr>
                <a:t>수위센서 </a:t>
              </a:r>
              <a:endParaRPr lang="en-US" altLang="ko-KR" sz="1400" dirty="0">
                <a:highlight>
                  <a:srgbClr val="FFFF00"/>
                </a:highlight>
              </a:endParaRPr>
            </a:p>
            <a:p>
              <a:pPr algn="ctr"/>
              <a:r>
                <a:rPr lang="en-US" altLang="ko-KR" sz="1400" dirty="0">
                  <a:highlight>
                    <a:srgbClr val="FFFF00"/>
                  </a:highlight>
                </a:rPr>
                <a:t>4</a:t>
              </a:r>
              <a:r>
                <a:rPr lang="ko-KR" altLang="en-US" sz="1400" dirty="0">
                  <a:highlight>
                    <a:srgbClr val="FFFF00"/>
                  </a:highlight>
                </a:rPr>
                <a:t>핀 암 커넥터 </a:t>
              </a:r>
              <a:r>
                <a:rPr lang="en-US" altLang="ko-KR" sz="1400" dirty="0">
                  <a:highlight>
                    <a:srgbClr val="FFFF00"/>
                  </a:highlight>
                </a:rPr>
                <a:t>2</a:t>
              </a:r>
              <a:endParaRPr lang="ko-KR" altLang="en-US" sz="1400" dirty="0">
                <a:highlight>
                  <a:srgbClr val="FFFF00"/>
                </a:highligh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D242D7A-11F7-4AD3-AA94-EF0A85182C3A}"/>
                </a:ext>
              </a:extLst>
            </p:cNvPr>
            <p:cNvSpPr txBox="1"/>
            <p:nvPr/>
          </p:nvSpPr>
          <p:spPr>
            <a:xfrm>
              <a:off x="3340144" y="5111287"/>
              <a:ext cx="140549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400" dirty="0"/>
            </a:p>
            <a:p>
              <a:r>
                <a:rPr lang="en-US" altLang="ko-KR" sz="1400" dirty="0"/>
                <a:t>White</a:t>
              </a:r>
            </a:p>
            <a:p>
              <a:r>
                <a:rPr lang="en-US" altLang="ko-KR" sz="1400" dirty="0"/>
                <a:t>Blue</a:t>
              </a:r>
            </a:p>
            <a:p>
              <a:r>
                <a:rPr lang="en-US" altLang="ko-KR" sz="1400" dirty="0"/>
                <a:t>Red </a:t>
              </a:r>
              <a:br>
                <a:rPr lang="en-US" altLang="ko-KR" sz="1400" dirty="0"/>
              </a:br>
              <a:r>
                <a:rPr lang="en-US" altLang="ko-KR" sz="1400" dirty="0"/>
                <a:t>Yellow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A602CD3-C2BE-4A60-976F-45EAA552D31C}"/>
                </a:ext>
              </a:extLst>
            </p:cNvPr>
            <p:cNvSpPr txBox="1"/>
            <p:nvPr/>
          </p:nvSpPr>
          <p:spPr>
            <a:xfrm>
              <a:off x="3935265" y="5121002"/>
              <a:ext cx="1872375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400" dirty="0"/>
            </a:p>
            <a:p>
              <a:r>
                <a:rPr lang="en-US" altLang="ko-KR" sz="1400" dirty="0"/>
                <a:t>+5V</a:t>
              </a:r>
            </a:p>
            <a:p>
              <a:r>
                <a:rPr lang="en-US" altLang="ko-KR" sz="1400" dirty="0"/>
                <a:t>+5V(390</a:t>
              </a:r>
              <a:r>
                <a:rPr lang="ko-KR" altLang="en-US" sz="1400" dirty="0"/>
                <a:t>옴</a:t>
              </a:r>
              <a:r>
                <a:rPr lang="en-US" altLang="ko-KR" sz="1400" dirty="0"/>
                <a:t>)</a:t>
              </a:r>
            </a:p>
            <a:p>
              <a:r>
                <a:rPr lang="en-US" altLang="ko-KR" sz="1400" dirty="0"/>
                <a:t>GND</a:t>
              </a:r>
            </a:p>
            <a:p>
              <a:r>
                <a:rPr lang="en-US" altLang="ko-KR" sz="1400" dirty="0"/>
                <a:t>GND(</a:t>
              </a:r>
              <a:r>
                <a:rPr lang="en-US" altLang="ko-KR" sz="1400" dirty="0">
                  <a:solidFill>
                    <a:srgbClr val="FF0000"/>
                  </a:solidFill>
                </a:rPr>
                <a:t>4.7K pull</a:t>
              </a:r>
              <a:r>
                <a:rPr lang="ko-KR" altLang="en-US" sz="1400" dirty="0">
                  <a:solidFill>
                    <a:srgbClr val="FF0000"/>
                  </a:solidFill>
                </a:rPr>
                <a:t> </a:t>
              </a:r>
              <a:r>
                <a:rPr lang="en-US" altLang="ko-KR" sz="1400" dirty="0">
                  <a:solidFill>
                    <a:srgbClr val="FF0000"/>
                  </a:solidFill>
                </a:rPr>
                <a:t>down</a:t>
              </a:r>
              <a:r>
                <a:rPr lang="en-US" altLang="ko-KR" sz="1400" dirty="0"/>
                <a:t>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F89307A-19E6-407A-83D4-7C482206381E}"/>
                </a:ext>
              </a:extLst>
            </p:cNvPr>
            <p:cNvSpPr txBox="1"/>
            <p:nvPr/>
          </p:nvSpPr>
          <p:spPr>
            <a:xfrm>
              <a:off x="5758167" y="5121002"/>
              <a:ext cx="1872375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400" dirty="0"/>
            </a:p>
            <a:p>
              <a:r>
                <a:rPr lang="en-US" altLang="ko-KR" sz="1400" dirty="0"/>
                <a:t>+5V</a:t>
              </a:r>
            </a:p>
            <a:p>
              <a:r>
                <a:rPr lang="en-US" altLang="ko-KR" sz="1400" dirty="0"/>
                <a:t>+5V</a:t>
              </a:r>
            </a:p>
            <a:p>
              <a:r>
                <a:rPr lang="en-US" altLang="ko-KR" sz="1400" dirty="0"/>
                <a:t>GND</a:t>
              </a:r>
            </a:p>
            <a:p>
              <a:r>
                <a:rPr lang="en-US" altLang="ko-KR" sz="1400" dirty="0"/>
                <a:t>A14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0554A5C-DABF-4A52-B2DD-F5B37038629A}"/>
              </a:ext>
            </a:extLst>
          </p:cNvPr>
          <p:cNvGrpSpPr/>
          <p:nvPr/>
        </p:nvGrpSpPr>
        <p:grpSpPr>
          <a:xfrm>
            <a:off x="1097405" y="2153462"/>
            <a:ext cx="4757279" cy="1480112"/>
            <a:chOff x="2873263" y="4810441"/>
            <a:chExt cx="4757279" cy="148011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2A96125-906A-41E1-9849-D524DC6FE3BF}"/>
                </a:ext>
              </a:extLst>
            </p:cNvPr>
            <p:cNvSpPr txBox="1"/>
            <p:nvPr/>
          </p:nvSpPr>
          <p:spPr>
            <a:xfrm>
              <a:off x="3668758" y="4810441"/>
              <a:ext cx="21016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highlight>
                    <a:srgbClr val="FFFF00"/>
                  </a:highlight>
                </a:rPr>
                <a:t>수위센서 </a:t>
              </a:r>
              <a:endParaRPr lang="en-US" altLang="ko-KR" sz="1400" dirty="0">
                <a:highlight>
                  <a:srgbClr val="FFFF00"/>
                </a:highlight>
              </a:endParaRPr>
            </a:p>
            <a:p>
              <a:pPr algn="ctr"/>
              <a:r>
                <a:rPr lang="en-US" altLang="ko-KR" sz="1400" dirty="0">
                  <a:highlight>
                    <a:srgbClr val="FFFF00"/>
                  </a:highlight>
                </a:rPr>
                <a:t>4</a:t>
              </a:r>
              <a:r>
                <a:rPr lang="ko-KR" altLang="en-US" sz="1400" dirty="0">
                  <a:highlight>
                    <a:srgbClr val="FFFF00"/>
                  </a:highlight>
                </a:rPr>
                <a:t>핀 암 커넥터 </a:t>
              </a:r>
              <a:r>
                <a:rPr lang="en-US" altLang="ko-KR" sz="1400" dirty="0">
                  <a:highlight>
                    <a:srgbClr val="FFFF00"/>
                  </a:highlight>
                </a:rPr>
                <a:t>1</a:t>
              </a:r>
              <a:endParaRPr lang="ko-KR" altLang="en-US" sz="1400" dirty="0">
                <a:highlight>
                  <a:srgbClr val="FFFF00"/>
                </a:highligh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38DBB4-E6C3-4BB0-A317-CAFE18538756}"/>
                </a:ext>
              </a:extLst>
            </p:cNvPr>
            <p:cNvSpPr txBox="1"/>
            <p:nvPr/>
          </p:nvSpPr>
          <p:spPr>
            <a:xfrm>
              <a:off x="2873263" y="5111287"/>
              <a:ext cx="1872375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400" dirty="0"/>
            </a:p>
            <a:p>
              <a:r>
                <a:rPr lang="en-US" altLang="ko-KR" sz="1400" dirty="0"/>
                <a:t>1 White</a:t>
              </a:r>
            </a:p>
            <a:p>
              <a:r>
                <a:rPr lang="en-US" altLang="ko-KR" sz="1400" dirty="0"/>
                <a:t>2 Blue</a:t>
              </a:r>
              <a:br>
                <a:rPr lang="en-US" altLang="ko-KR" sz="1400" dirty="0"/>
              </a:br>
              <a:r>
                <a:rPr lang="en-US" altLang="ko-KR" sz="1400" dirty="0"/>
                <a:t>3 Yellow</a:t>
              </a:r>
            </a:p>
            <a:p>
              <a:r>
                <a:rPr lang="en-US" altLang="ko-KR" sz="1400" dirty="0"/>
                <a:t>4 Red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93B49E7-76CD-421C-ABDE-8FB385821D10}"/>
                </a:ext>
              </a:extLst>
            </p:cNvPr>
            <p:cNvSpPr txBox="1"/>
            <p:nvPr/>
          </p:nvSpPr>
          <p:spPr>
            <a:xfrm>
              <a:off x="3935265" y="5121002"/>
              <a:ext cx="1872375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400" dirty="0"/>
            </a:p>
            <a:p>
              <a:r>
                <a:rPr lang="en-US" altLang="ko-KR" sz="1400" dirty="0"/>
                <a:t>+5V</a:t>
              </a:r>
            </a:p>
            <a:p>
              <a:r>
                <a:rPr lang="en-US" altLang="ko-KR" sz="1400" dirty="0"/>
                <a:t>+5V(390</a:t>
              </a:r>
              <a:r>
                <a:rPr lang="ko-KR" altLang="en-US" sz="1400" dirty="0"/>
                <a:t>옴</a:t>
              </a:r>
              <a:r>
                <a:rPr lang="en-US" altLang="ko-KR" sz="1400" dirty="0"/>
                <a:t>)</a:t>
              </a:r>
            </a:p>
            <a:p>
              <a:r>
                <a:rPr lang="en-US" altLang="ko-KR" sz="1400" dirty="0"/>
                <a:t>GND(</a:t>
              </a:r>
              <a:r>
                <a:rPr lang="en-US" altLang="ko-KR" sz="1400" dirty="0">
                  <a:solidFill>
                    <a:srgbClr val="FF0000"/>
                  </a:solidFill>
                </a:rPr>
                <a:t>4.7K pull</a:t>
              </a:r>
              <a:r>
                <a:rPr lang="ko-KR" altLang="en-US" sz="1400" dirty="0">
                  <a:solidFill>
                    <a:srgbClr val="FF0000"/>
                  </a:solidFill>
                </a:rPr>
                <a:t> </a:t>
              </a:r>
              <a:r>
                <a:rPr lang="en-US" altLang="ko-KR" sz="1400" dirty="0">
                  <a:solidFill>
                    <a:srgbClr val="FF0000"/>
                  </a:solidFill>
                </a:rPr>
                <a:t>down</a:t>
              </a:r>
              <a:r>
                <a:rPr lang="en-US" altLang="ko-KR" sz="1400" dirty="0"/>
                <a:t>)</a:t>
              </a:r>
            </a:p>
            <a:p>
              <a:r>
                <a:rPr lang="en-US" altLang="ko-KR" sz="1400" dirty="0"/>
                <a:t>GND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CCE30B6-CBCB-4B48-8B69-7636E7F60499}"/>
                </a:ext>
              </a:extLst>
            </p:cNvPr>
            <p:cNvSpPr txBox="1"/>
            <p:nvPr/>
          </p:nvSpPr>
          <p:spPr>
            <a:xfrm>
              <a:off x="5758167" y="5121002"/>
              <a:ext cx="1872375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400" dirty="0"/>
            </a:p>
            <a:p>
              <a:r>
                <a:rPr lang="en-US" altLang="ko-KR" sz="1400" dirty="0"/>
                <a:t>+5V</a:t>
              </a:r>
            </a:p>
            <a:p>
              <a:r>
                <a:rPr lang="en-US" altLang="ko-KR" sz="1400" dirty="0"/>
                <a:t>+5V</a:t>
              </a:r>
            </a:p>
            <a:p>
              <a:r>
                <a:rPr lang="en-US" altLang="ko-KR" sz="1400" dirty="0"/>
                <a:t>A15</a:t>
              </a:r>
            </a:p>
            <a:p>
              <a:r>
                <a:rPr lang="en-US" altLang="ko-KR" sz="1400" dirty="0"/>
                <a:t>GND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9929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9311</TotalTime>
  <Words>442</Words>
  <Application>Microsoft Office PowerPoint</Application>
  <PresentationFormat>와이드스크린</PresentationFormat>
  <Paragraphs>236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Mega – DFPlayer</vt:lpstr>
      <vt:lpstr>카드리더기 – RS232 to TTL-NodeMCU</vt:lpstr>
      <vt:lpstr>수위센서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Youngchan</dc:creator>
  <cp:lastModifiedBy>gre5700@vivaclass.me</cp:lastModifiedBy>
  <cp:revision>2</cp:revision>
  <dcterms:created xsi:type="dcterms:W3CDTF">2019-10-28T03:15:47Z</dcterms:created>
  <dcterms:modified xsi:type="dcterms:W3CDTF">2020-05-20T10:02:54Z</dcterms:modified>
</cp:coreProperties>
</file>