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63" r:id="rId4"/>
    <p:sldId id="268" r:id="rId5"/>
    <p:sldId id="26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EF"/>
    <a:srgbClr val="0952C9"/>
    <a:srgbClr val="7F7F7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68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0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81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6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6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6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13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7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8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43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296F0-D1D2-4BF4-A5AF-452ACF190034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925040"/>
            <a:ext cx="12192000" cy="2646877"/>
          </a:xfrm>
          <a:prstGeom prst="rect">
            <a:avLst/>
          </a:prstGeom>
          <a:solidFill>
            <a:srgbClr val="007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69127" y="2648313"/>
            <a:ext cx="9194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bg1"/>
                </a:solidFill>
                <a:latin typeface="Helvetica Neue" panose="02000403000000020004" pitchFamily="50" charset="0"/>
                <a:ea typeface="a드림고딕1" panose="02020600000000000000" pitchFamily="18" charset="-127"/>
              </a:rPr>
              <a:t>Establishing node-link relationship using Reinforcement Learning Algorithm</a:t>
            </a:r>
            <a:endParaRPr lang="ko-KR" altLang="en-US" sz="3600" b="1" dirty="0">
              <a:solidFill>
                <a:schemeClr val="bg1"/>
              </a:solidFill>
              <a:latin typeface="Helvetica Neue" panose="02000403000000020004" pitchFamily="50" charset="0"/>
              <a:ea typeface="a드림고딕1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339" y="6139851"/>
            <a:ext cx="341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Helvetica Neue" panose="02000403000000020004" pitchFamily="50" charset="0"/>
                <a:ea typeface="a드림고딕1" panose="02020600000000000000" pitchFamily="18" charset="-127"/>
              </a:rPr>
              <a:t>HanKyeol </a:t>
            </a:r>
            <a:r>
              <a:rPr lang="en-US" altLang="ko-KR" b="1" dirty="0" smtClean="0">
                <a:latin typeface="Helvetica Neue" panose="02000403000000020004" pitchFamily="50" charset="0"/>
                <a:ea typeface="a드림고딕1" panose="02020600000000000000" pitchFamily="18" charset="-127"/>
              </a:rPr>
              <a:t>Kyung, </a:t>
            </a:r>
            <a:r>
              <a:rPr lang="en-US" altLang="ko-KR" b="1" dirty="0" smtClean="0">
                <a:latin typeface="Helvetica Neue" panose="02000403000000020004" pitchFamily="50" charset="0"/>
                <a:ea typeface="a드림고딕1" panose="02020600000000000000" pitchFamily="18" charset="-127"/>
              </a:rPr>
              <a:t>2020020562</a:t>
            </a:r>
            <a:endParaRPr lang="ko-KR" altLang="en-US" b="1" dirty="0">
              <a:latin typeface="Helvetica Neue" panose="02000403000000020004" pitchFamily="50" charset="0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1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663987"/>
            <a:ext cx="11530098" cy="0"/>
          </a:xfrm>
          <a:prstGeom prst="line">
            <a:avLst/>
          </a:prstGeom>
          <a:ln w="28575">
            <a:solidFill>
              <a:srgbClr val="0078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530098" cy="0"/>
          </a:xfrm>
          <a:prstGeom prst="line">
            <a:avLst/>
          </a:prstGeom>
          <a:ln w="28575">
            <a:solidFill>
              <a:srgbClr val="0078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23849" y="292387"/>
            <a:ext cx="11530099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rgbClr val="007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76843" y="550246"/>
            <a:ext cx="4157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Helvetica Neue" panose="02000403000000020004" pitchFamily="50" charset="0"/>
                <a:ea typeface="a드림고딕1" panose="02020600000000000000" pitchFamily="18" charset="-127"/>
              </a:rPr>
              <a:t>Motivation</a:t>
            </a:r>
            <a:endParaRPr lang="ko-KR" altLang="en-US" sz="3200" b="1" dirty="0">
              <a:solidFill>
                <a:schemeClr val="bg1"/>
              </a:solidFill>
              <a:latin typeface="Helvetica Neue" panose="02000403000000020004" pitchFamily="50" charset="0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0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663987"/>
            <a:ext cx="11530098" cy="0"/>
          </a:xfrm>
          <a:prstGeom prst="line">
            <a:avLst/>
          </a:prstGeom>
          <a:ln w="28575">
            <a:solidFill>
              <a:srgbClr val="0078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530098" cy="0"/>
          </a:xfrm>
          <a:prstGeom prst="line">
            <a:avLst/>
          </a:prstGeom>
          <a:ln w="28575">
            <a:solidFill>
              <a:srgbClr val="0078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23849" y="292387"/>
            <a:ext cx="11530099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rgbClr val="007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76843" y="550246"/>
            <a:ext cx="4157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Helvetica Neue" panose="02000403000000020004" pitchFamily="50" charset="0"/>
                <a:ea typeface="a드림고딕1" panose="02020600000000000000" pitchFamily="18" charset="-127"/>
              </a:rPr>
              <a:t>Hypothesis</a:t>
            </a:r>
            <a:r>
              <a:rPr lang="en-US" altLang="ko-KR" sz="3200" b="1" dirty="0" smtClean="0">
                <a:solidFill>
                  <a:schemeClr val="bg1"/>
                </a:solidFill>
                <a:latin typeface="Helvetica Neue" panose="02000403000000020004" pitchFamily="50" charset="0"/>
                <a:ea typeface="a드림고딕1" panose="02020600000000000000" pitchFamily="18" charset="-127"/>
              </a:rPr>
              <a:t> / Aim</a:t>
            </a:r>
            <a:endParaRPr lang="ko-KR" altLang="en-US" sz="3200" b="1" dirty="0">
              <a:solidFill>
                <a:schemeClr val="bg1"/>
              </a:solidFill>
              <a:latin typeface="Helvetica Neue" panose="02000403000000020004" pitchFamily="50" charset="0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8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663987"/>
            <a:ext cx="11530098" cy="0"/>
          </a:xfrm>
          <a:prstGeom prst="line">
            <a:avLst/>
          </a:prstGeom>
          <a:ln w="28575">
            <a:solidFill>
              <a:srgbClr val="0078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530098" cy="0"/>
          </a:xfrm>
          <a:prstGeom prst="line">
            <a:avLst/>
          </a:prstGeom>
          <a:ln w="28575">
            <a:solidFill>
              <a:srgbClr val="0078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23849" y="292387"/>
            <a:ext cx="11530099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rgbClr val="007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76843" y="550246"/>
            <a:ext cx="4157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Helvetica Neue" panose="02000403000000020004" pitchFamily="50" charset="0"/>
                <a:ea typeface="a드림고딕1" panose="02020600000000000000" pitchFamily="18" charset="-127"/>
              </a:rPr>
              <a:t>Method</a:t>
            </a:r>
            <a:endParaRPr lang="ko-KR" altLang="en-US" sz="3200" b="1" dirty="0">
              <a:solidFill>
                <a:schemeClr val="bg1"/>
              </a:solidFill>
              <a:latin typeface="Helvetica Neue" panose="02000403000000020004" pitchFamily="50" charset="0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09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663987"/>
            <a:ext cx="11530098" cy="0"/>
          </a:xfrm>
          <a:prstGeom prst="line">
            <a:avLst/>
          </a:prstGeom>
          <a:ln w="28575">
            <a:solidFill>
              <a:srgbClr val="0078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530098" cy="0"/>
          </a:xfrm>
          <a:prstGeom prst="line">
            <a:avLst/>
          </a:prstGeom>
          <a:ln w="28575">
            <a:solidFill>
              <a:srgbClr val="0078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23849" y="292387"/>
            <a:ext cx="11530099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rgbClr val="007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76843" y="550246"/>
            <a:ext cx="4157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Helvetica Neue" panose="02000403000000020004" pitchFamily="50" charset="0"/>
                <a:ea typeface="a드림고딕1" panose="02020600000000000000" pitchFamily="18" charset="-127"/>
              </a:rPr>
              <a:t>Expected result</a:t>
            </a:r>
            <a:endParaRPr lang="ko-KR" altLang="en-US" sz="3600" b="1" dirty="0">
              <a:solidFill>
                <a:schemeClr val="bg1"/>
              </a:solidFill>
              <a:latin typeface="Helvetica Neue" panose="02000403000000020004" pitchFamily="50" charset="0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7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18</Words>
  <Application>Microsoft Office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a드림고딕1</vt:lpstr>
      <vt:lpstr>Arial</vt:lpstr>
      <vt:lpstr>Helvetica Neue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nayoun kim</dc:creator>
  <cp:lastModifiedBy>user</cp:lastModifiedBy>
  <cp:revision>37</cp:revision>
  <dcterms:created xsi:type="dcterms:W3CDTF">2014-11-11T07:47:07Z</dcterms:created>
  <dcterms:modified xsi:type="dcterms:W3CDTF">2020-06-04T07:10:08Z</dcterms:modified>
</cp:coreProperties>
</file>