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25040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4687" y="2925312"/>
            <a:ext cx="434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Title of your project</a:t>
            </a:r>
            <a:endParaRPr lang="ko-KR" altLang="en-US" sz="36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이름</a:t>
            </a:r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, </a:t>
            </a:r>
            <a:r>
              <a:rPr lang="ko-KR" altLang="en-US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학번</a:t>
            </a:r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62602" y="581025"/>
            <a:ext cx="1431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Motivation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62602" y="581025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Hypothesis / Aim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76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62602" y="581025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Method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7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62602" y="581025"/>
            <a:ext cx="1953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Expected result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92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a공간B</vt:lpstr>
      <vt:lpstr>a드림고딕1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이주현[ 대학원석·박사통합과정재학 / 뇌공학과 ]</cp:lastModifiedBy>
  <cp:revision>30</cp:revision>
  <dcterms:created xsi:type="dcterms:W3CDTF">2014-11-11T07:47:07Z</dcterms:created>
  <dcterms:modified xsi:type="dcterms:W3CDTF">2020-05-19T11:35:19Z</dcterms:modified>
</cp:coreProperties>
</file>