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3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EF"/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46" y="8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25040"/>
            <a:ext cx="12192000" cy="2646877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2525" y="2648313"/>
            <a:ext cx="1041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a드림고딕1" panose="02020600000000000000" pitchFamily="18" charset="-127"/>
              </a:rPr>
              <a:t>Establishing pseudo node-link relationship using Reinforcement Learning Algorithm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Roboto" panose="02000000000000000000" pitchFamily="2" charset="0"/>
                <a:ea typeface="a드림고딕1" panose="02020600000000000000" pitchFamily="18" charset="-127"/>
              </a:rPr>
              <a:t>HanKyeol Kyung, 2020020562</a:t>
            </a:r>
            <a:endParaRPr lang="ko-KR" altLang="en-US" b="1" dirty="0">
              <a:latin typeface="Roboto" panose="02000000000000000000" pitchFamily="2" charset="0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415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  <a:endParaRPr lang="ko-KR" altLang="en-US" sz="3200" b="1" dirty="0">
              <a:solidFill>
                <a:schemeClr val="bg1"/>
              </a:solidFill>
              <a:latin typeface="Roboto" panose="02000000000000000000" pitchFamily="2" charset="0"/>
              <a:ea typeface="a드림고딕1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C1D57-C5F8-4BF7-A2F1-EBEE6097D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77" y="2024493"/>
            <a:ext cx="3115974" cy="2233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3659DC-9563-4C5B-86AE-4B224C051F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10484" r="6641" b="6533"/>
          <a:stretch/>
        </p:blipFill>
        <p:spPr>
          <a:xfrm>
            <a:off x="1071647" y="2024493"/>
            <a:ext cx="4598592" cy="22333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C95F4-2EB6-4753-AA95-717BADAA2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57" y="1536382"/>
            <a:ext cx="2812823" cy="11620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E1DF63-9937-49AD-931F-70D2841F877C}"/>
              </a:ext>
            </a:extLst>
          </p:cNvPr>
          <p:cNvSpPr/>
          <p:nvPr/>
        </p:nvSpPr>
        <p:spPr>
          <a:xfrm>
            <a:off x="1650438" y="2797533"/>
            <a:ext cx="546931" cy="40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1B4F4-A389-4439-8760-8D6C65CD80FD}"/>
              </a:ext>
            </a:extLst>
          </p:cNvPr>
          <p:cNvCxnSpPr>
            <a:cxnSpLocks/>
          </p:cNvCxnSpPr>
          <p:nvPr/>
        </p:nvCxnSpPr>
        <p:spPr>
          <a:xfrm flipH="1" flipV="1">
            <a:off x="1415359" y="2698418"/>
            <a:ext cx="235079" cy="99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4B2B8EF-3B1B-4584-A7E5-0F8072F5393F}"/>
              </a:ext>
            </a:extLst>
          </p:cNvPr>
          <p:cNvCxnSpPr>
            <a:cxnSpLocks/>
          </p:cNvCxnSpPr>
          <p:nvPr/>
        </p:nvCxnSpPr>
        <p:spPr>
          <a:xfrm flipV="1">
            <a:off x="2197369" y="2698418"/>
            <a:ext cx="2030811" cy="99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C7E68D-58E1-496F-8A1B-916BD549A13F}"/>
              </a:ext>
            </a:extLst>
          </p:cNvPr>
          <p:cNvSpPr txBox="1"/>
          <p:nvPr/>
        </p:nvSpPr>
        <p:spPr>
          <a:xfrm>
            <a:off x="645886" y="4450265"/>
            <a:ext cx="545011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8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Research area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 My research team uses RSSI of wireless signal for localization. Each point of map contains its position, and RSSI from different sources. The point not collected has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NaN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8D723-959E-4F8D-9CA4-3D3B8D67241A}"/>
              </a:ext>
            </a:extLst>
          </p:cNvPr>
          <p:cNvSpPr txBox="1"/>
          <p:nvPr/>
        </p:nvSpPr>
        <p:spPr>
          <a:xfrm>
            <a:off x="6642931" y="4450265"/>
            <a:ext cx="48486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8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– Link relationship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 As a navigation service, determining node link improves performance, while it`s time-consuming work.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663987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415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a드림고딕1" panose="02020600000000000000" pitchFamily="18" charset="-127"/>
              </a:rPr>
              <a:t>Hypothesis</a:t>
            </a:r>
            <a:r>
              <a:rPr lang="en-US" altLang="ko-KR" sz="3200" b="1" dirty="0">
                <a:solidFill>
                  <a:schemeClr val="bg1"/>
                </a:solidFill>
                <a:latin typeface="Roboto" panose="02000000000000000000" pitchFamily="2" charset="0"/>
                <a:ea typeface="a드림고딕1" panose="02020600000000000000" pitchFamily="18" charset="-127"/>
              </a:rPr>
              <a:t> / Aim</a:t>
            </a:r>
            <a:endParaRPr lang="ko-KR" altLang="en-US" sz="3200" b="1" dirty="0">
              <a:solidFill>
                <a:schemeClr val="bg1"/>
              </a:solidFill>
              <a:latin typeface="Roboto" panose="02000000000000000000" pitchFamily="2" charset="0"/>
              <a:ea typeface="a드림고딕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63A18-D6D9-44F1-AEB5-C83525FD9FF7}"/>
              </a:ext>
            </a:extLst>
          </p:cNvPr>
          <p:cNvSpPr txBox="1"/>
          <p:nvPr/>
        </p:nvSpPr>
        <p:spPr>
          <a:xfrm>
            <a:off x="6622480" y="2654856"/>
            <a:ext cx="5076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8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Reinforcement Learning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 Watching the map, I thought it`s quite similar with the ‘Cliff Walking’ problem in RL. RL outputs optimal policy which can avoid cliff based on its experience.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 If I consider the point not collected as a cliff,  well-established RL algorithm outputs optimal policy representing node link relationship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968FE6-0F77-4AEA-B150-4F21C6C814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10484" r="6641" b="6533"/>
          <a:stretch/>
        </p:blipFill>
        <p:spPr>
          <a:xfrm>
            <a:off x="5756769" y="1830085"/>
            <a:ext cx="1483181" cy="72032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B8F455C-7076-4924-B757-8B541870F768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498360" y="2550409"/>
            <a:ext cx="1740667" cy="711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E3071F-AE4B-45B4-94FA-CC22AAF0BAB7}"/>
              </a:ext>
            </a:extLst>
          </p:cNvPr>
          <p:cNvSpPr txBox="1"/>
          <p:nvPr/>
        </p:nvSpPr>
        <p:spPr>
          <a:xfrm>
            <a:off x="442063" y="5326133"/>
            <a:ext cx="535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Cliff Walking, source: Reinforcement Learning: An Introduction</a:t>
            </a:r>
            <a:endParaRPr lang="ko-KR" altLang="en-US" sz="1400" dirty="0">
              <a:latin typeface="Roboto" panose="02000000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4A47A6-D86C-4D9D-999A-68E346E2A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5" y="2507814"/>
            <a:ext cx="5359787" cy="26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663987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415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a드림고딕1" panose="02020600000000000000" pitchFamily="18" charset="-127"/>
              </a:rPr>
              <a:t>Method / Difficulty</a:t>
            </a:r>
            <a:endParaRPr lang="ko-KR" altLang="en-US" sz="3200" b="1" dirty="0">
              <a:solidFill>
                <a:schemeClr val="bg1"/>
              </a:solidFill>
              <a:latin typeface="Roboto" panose="02000000000000000000" pitchFamily="2" charset="0"/>
              <a:ea typeface="a드림고딕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F7647-35BC-40D7-BDC7-CE5AF94F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3" y="2176074"/>
            <a:ext cx="5653937" cy="2968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82AFE-AB38-48D2-ACF5-B89252899954}"/>
              </a:ext>
            </a:extLst>
          </p:cNvPr>
          <p:cNvSpPr txBox="1"/>
          <p:nvPr/>
        </p:nvSpPr>
        <p:spPr>
          <a:xfrm>
            <a:off x="6471651" y="2234818"/>
            <a:ext cx="5076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8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Plenty of RL Algorithms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 Explosive growth of DNN not only make our society better, but lead to birth of new RL algorithms. Selecting suitable algorithm makes the training much easier and faster.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 As the gym of RSSI signal is not given, I have to design my own gym which can represent pedestrian`s habits well.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F5681-CFBB-480C-96B4-F1CA1732FCE5}"/>
              </a:ext>
            </a:extLst>
          </p:cNvPr>
          <p:cNvSpPr txBox="1"/>
          <p:nvPr/>
        </p:nvSpPr>
        <p:spPr>
          <a:xfrm>
            <a:off x="442063" y="5194013"/>
            <a:ext cx="565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Kinds of RL Algorithms, source: </a:t>
            </a:r>
            <a:r>
              <a:rPr lang="en-US" altLang="ko-KR" sz="1400" dirty="0" err="1">
                <a:latin typeface="Roboto" panose="02000000000000000000" pitchFamily="2" charset="0"/>
                <a:ea typeface="Roboto" panose="02000000000000000000" pitchFamily="2" charset="0"/>
              </a:rPr>
              <a:t>OpenAI</a:t>
            </a:r>
            <a:endParaRPr lang="ko-KR" altLang="en-US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9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663987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5654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a드림고딕1" panose="02020600000000000000" pitchFamily="18" charset="-127"/>
              </a:rPr>
              <a:t>Method</a:t>
            </a:r>
            <a:r>
              <a:rPr lang="en-US" altLang="ko-KR" sz="3200" b="1" dirty="0">
                <a:solidFill>
                  <a:schemeClr val="bg1"/>
                </a:solidFill>
                <a:latin typeface="Roboto" panose="02000000000000000000" pitchFamily="2" charset="0"/>
                <a:ea typeface="a드림고딕1" panose="02020600000000000000" pitchFamily="18" charset="-127"/>
              </a:rPr>
              <a:t> / </a:t>
            </a:r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a드림고딕1" panose="02020600000000000000" pitchFamily="18" charset="-127"/>
              </a:rPr>
              <a:t>Expected result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ea typeface="a드림고딕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7B180-B542-4F5C-BEFB-E2FE64E6E647}"/>
              </a:ext>
            </a:extLst>
          </p:cNvPr>
          <p:cNvSpPr txBox="1"/>
          <p:nvPr/>
        </p:nvSpPr>
        <p:spPr>
          <a:xfrm>
            <a:off x="323846" y="1899209"/>
            <a:ext cx="1153010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 As I make training data while training, I`ll suffer from lack of training data, so </a:t>
            </a:r>
            <a:r>
              <a:rPr lang="en-US" altLang="ko-KR" b="1" dirty="0">
                <a:latin typeface="Roboto" panose="02000000000000000000" pitchFamily="2" charset="0"/>
                <a:ea typeface="Roboto" panose="02000000000000000000" pitchFamily="2" charset="0"/>
              </a:rPr>
              <a:t>model-free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method will be better than </a:t>
            </a:r>
            <a:r>
              <a:rPr lang="en-US" altLang="ko-KR">
                <a:latin typeface="Roboto" panose="02000000000000000000" pitchFamily="2" charset="0"/>
                <a:ea typeface="Roboto" panose="02000000000000000000" pitchFamily="2" charset="0"/>
              </a:rPr>
              <a:t>model-based method.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While cliff walking environment have few(&lt;100) state, RSSI map`s state is almost continuous space(&gt;50000), </a:t>
            </a:r>
            <a:r>
              <a:rPr lang="en-US" altLang="ko-KR" b="1" dirty="0">
                <a:latin typeface="Roboto" panose="02000000000000000000" pitchFamily="2" charset="0"/>
                <a:ea typeface="Roboto" panose="02000000000000000000" pitchFamily="2" charset="0"/>
              </a:rPr>
              <a:t>policy-based method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can be more effective than value-based method which is vulnerable to curse of dimensionality. I`ll try various policy-based method to find the method that suits for my environment..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  Final goal is to define the model that makes node link relationship on given map and it`s not easy to evaluate the performance of model. With the map having node link relationship, I want to enhance the localization accuracy of my team`s algorithm.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3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359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a드림고딕1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KYUNG HANKYEOL</cp:lastModifiedBy>
  <cp:revision>116</cp:revision>
  <dcterms:created xsi:type="dcterms:W3CDTF">2014-11-11T07:47:07Z</dcterms:created>
  <dcterms:modified xsi:type="dcterms:W3CDTF">2020-06-05T14:48:59Z</dcterms:modified>
</cp:coreProperties>
</file>