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285" r:id="rId6"/>
    <p:sldId id="333" r:id="rId7"/>
    <p:sldId id="349" r:id="rId8"/>
    <p:sldId id="351" r:id="rId9"/>
    <p:sldId id="350" r:id="rId10"/>
    <p:sldId id="259" r:id="rId11"/>
    <p:sldId id="260" r:id="rId12"/>
    <p:sldId id="266" r:id="rId13"/>
    <p:sldId id="267" r:id="rId14"/>
    <p:sldId id="269" r:id="rId15"/>
    <p:sldId id="270" r:id="rId16"/>
    <p:sldId id="261" r:id="rId17"/>
    <p:sldId id="262" r:id="rId18"/>
    <p:sldId id="263" r:id="rId19"/>
    <p:sldId id="271" r:id="rId20"/>
    <p:sldId id="35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7C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34" autoAdjust="0"/>
  </p:normalViewPr>
  <p:slideViewPr>
    <p:cSldViewPr snapToGrid="0">
      <p:cViewPr varScale="1">
        <p:scale>
          <a:sx n="74" d="100"/>
          <a:sy n="74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spc="0" dirty="0">
                <a:ln w="22225">
                  <a:noFill/>
                  <a:prstDash val="solid"/>
                </a:ln>
                <a:solidFill>
                  <a:srgbClr val="16E7CF"/>
                </a:solidFill>
              </a:rPr>
              <a:t>REMOON</a:t>
            </a:r>
            <a:br>
              <a:rPr lang="en-US" sz="6600" dirty="0"/>
            </a:br>
            <a:r>
              <a:rPr lang="en-US" sz="1400" dirty="0">
                <a:solidFill>
                  <a:srgbClr val="16E7CF"/>
                </a:solidFill>
              </a:rPr>
              <a:t>Rental Mobil Online</a:t>
            </a:r>
            <a:endParaRPr lang="en-US" sz="6600" dirty="0">
              <a:solidFill>
                <a:srgbClr val="16E7C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Kelompok</a:t>
            </a:r>
            <a:r>
              <a:rPr lang="en-US" dirty="0"/>
              <a:t> 2</a:t>
            </a:r>
          </a:p>
        </p:txBody>
      </p:sp>
      <p:sp>
        <p:nvSpPr>
          <p:cNvPr id="4" name="Freeform 80">
            <a:extLst>
              <a:ext uri="{FF2B5EF4-FFF2-40B4-BE49-F238E27FC236}">
                <a16:creationId xmlns:a16="http://schemas.microsoft.com/office/drawing/2014/main" id="{1E3FFB6F-6E9D-4F80-8C72-070244F266E9}"/>
              </a:ext>
            </a:extLst>
          </p:cNvPr>
          <p:cNvSpPr>
            <a:spLocks noEditPoints="1"/>
          </p:cNvSpPr>
          <p:nvPr/>
        </p:nvSpPr>
        <p:spPr bwMode="auto">
          <a:xfrm>
            <a:off x="4367240" y="3286125"/>
            <a:ext cx="1141118" cy="1038987"/>
          </a:xfrm>
          <a:custGeom>
            <a:avLst/>
            <a:gdLst>
              <a:gd name="T0" fmla="*/ 581851129 w 101"/>
              <a:gd name="T1" fmla="*/ 231592159 h 87"/>
              <a:gd name="T2" fmla="*/ 619797723 w 101"/>
              <a:gd name="T3" fmla="*/ 186559153 h 87"/>
              <a:gd name="T4" fmla="*/ 619797723 w 101"/>
              <a:gd name="T5" fmla="*/ 135093947 h 87"/>
              <a:gd name="T6" fmla="*/ 518607644 w 101"/>
              <a:gd name="T7" fmla="*/ 38598271 h 87"/>
              <a:gd name="T8" fmla="*/ 183410634 w 101"/>
              <a:gd name="T9" fmla="*/ 0 h 87"/>
              <a:gd name="T10" fmla="*/ 88542891 w 101"/>
              <a:gd name="T11" fmla="*/ 135093947 h 87"/>
              <a:gd name="T12" fmla="*/ 0 w 101"/>
              <a:gd name="T13" fmla="*/ 160827818 h 87"/>
              <a:gd name="T14" fmla="*/ 75893188 w 101"/>
              <a:gd name="T15" fmla="*/ 186559153 h 87"/>
              <a:gd name="T16" fmla="*/ 18974554 w 101"/>
              <a:gd name="T17" fmla="*/ 231592159 h 87"/>
              <a:gd name="T18" fmla="*/ 0 w 101"/>
              <a:gd name="T19" fmla="*/ 392419977 h 87"/>
              <a:gd name="T20" fmla="*/ 44271446 w 101"/>
              <a:gd name="T21" fmla="*/ 418151312 h 87"/>
              <a:gd name="T22" fmla="*/ 88542891 w 101"/>
              <a:gd name="T23" fmla="*/ 559679995 h 87"/>
              <a:gd name="T24" fmla="*/ 183410634 w 101"/>
              <a:gd name="T25" fmla="*/ 508214789 h 87"/>
              <a:gd name="T26" fmla="*/ 455361644 w 101"/>
              <a:gd name="T27" fmla="*/ 418151312 h 87"/>
              <a:gd name="T28" fmla="*/ 499633089 w 101"/>
              <a:gd name="T29" fmla="*/ 559679995 h 87"/>
              <a:gd name="T30" fmla="*/ 594500832 w 101"/>
              <a:gd name="T31" fmla="*/ 508214789 h 87"/>
              <a:gd name="T32" fmla="*/ 619797723 w 101"/>
              <a:gd name="T33" fmla="*/ 418151312 h 87"/>
              <a:gd name="T34" fmla="*/ 638772277 w 101"/>
              <a:gd name="T35" fmla="*/ 257323494 h 87"/>
              <a:gd name="T36" fmla="*/ 164436079 w 101"/>
              <a:gd name="T37" fmla="*/ 57897406 h 87"/>
              <a:gd name="T38" fmla="*/ 271953525 w 101"/>
              <a:gd name="T39" fmla="*/ 45030470 h 87"/>
              <a:gd name="T40" fmla="*/ 297250416 w 101"/>
              <a:gd name="T41" fmla="*/ 90063477 h 87"/>
              <a:gd name="T42" fmla="*/ 366818752 w 101"/>
              <a:gd name="T43" fmla="*/ 64332142 h 87"/>
              <a:gd name="T44" fmla="*/ 455361644 w 101"/>
              <a:gd name="T45" fmla="*/ 45030470 h 87"/>
              <a:gd name="T46" fmla="*/ 531257347 w 101"/>
              <a:gd name="T47" fmla="*/ 231592159 h 87"/>
              <a:gd name="T48" fmla="*/ 164436079 w 101"/>
              <a:gd name="T49" fmla="*/ 57897406 h 87"/>
              <a:gd name="T50" fmla="*/ 88542891 w 101"/>
              <a:gd name="T51" fmla="*/ 321655636 h 87"/>
              <a:gd name="T52" fmla="*/ 183410634 w 101"/>
              <a:gd name="T53" fmla="*/ 321655636 h 87"/>
              <a:gd name="T54" fmla="*/ 411090198 w 101"/>
              <a:gd name="T55" fmla="*/ 373120842 h 87"/>
              <a:gd name="T56" fmla="*/ 227682079 w 101"/>
              <a:gd name="T57" fmla="*/ 321655636 h 87"/>
              <a:gd name="T58" fmla="*/ 411090198 w 101"/>
              <a:gd name="T59" fmla="*/ 373120842 h 87"/>
              <a:gd name="T60" fmla="*/ 455361644 w 101"/>
              <a:gd name="T61" fmla="*/ 321655636 h 87"/>
              <a:gd name="T62" fmla="*/ 550229386 w 101"/>
              <a:gd name="T63" fmla="*/ 321655636 h 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01" h="87">
                <a:moveTo>
                  <a:pt x="98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89" y="29"/>
                  <a:pt x="89" y="29"/>
                  <a:pt x="89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100" y="29"/>
                  <a:pt x="101" y="27"/>
                  <a:pt x="101" y="25"/>
                </a:cubicBezTo>
                <a:cubicBezTo>
                  <a:pt x="101" y="23"/>
                  <a:pt x="100" y="21"/>
                  <a:pt x="98" y="21"/>
                </a:cubicBezTo>
                <a:cubicBezTo>
                  <a:pt x="87" y="21"/>
                  <a:pt x="87" y="21"/>
                  <a:pt x="87" y="21"/>
                </a:cubicBezTo>
                <a:cubicBezTo>
                  <a:pt x="82" y="6"/>
                  <a:pt x="82" y="6"/>
                  <a:pt x="82" y="6"/>
                </a:cubicBezTo>
                <a:cubicBezTo>
                  <a:pt x="80" y="3"/>
                  <a:pt x="76" y="0"/>
                  <a:pt x="72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0" y="3"/>
                  <a:pt x="19" y="6"/>
                </a:cubicBezTo>
                <a:cubicBezTo>
                  <a:pt x="14" y="21"/>
                  <a:pt x="14" y="21"/>
                  <a:pt x="14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1" y="21"/>
                  <a:pt x="0" y="23"/>
                  <a:pt x="0" y="25"/>
                </a:cubicBezTo>
                <a:cubicBezTo>
                  <a:pt x="0" y="27"/>
                  <a:pt x="1" y="29"/>
                  <a:pt x="3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36"/>
                  <a:pt x="9" y="36"/>
                  <a:pt x="9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1" y="36"/>
                  <a:pt x="0" y="38"/>
                  <a:pt x="0" y="4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3"/>
                  <a:pt x="1" y="65"/>
                  <a:pt x="3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83"/>
                  <a:pt x="10" y="87"/>
                  <a:pt x="14" y="87"/>
                </a:cubicBezTo>
                <a:cubicBezTo>
                  <a:pt x="21" y="87"/>
                  <a:pt x="21" y="87"/>
                  <a:pt x="21" y="87"/>
                </a:cubicBezTo>
                <a:cubicBezTo>
                  <a:pt x="25" y="87"/>
                  <a:pt x="29" y="83"/>
                  <a:pt x="29" y="79"/>
                </a:cubicBezTo>
                <a:cubicBezTo>
                  <a:pt x="29" y="65"/>
                  <a:pt x="29" y="65"/>
                  <a:pt x="29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79"/>
                  <a:pt x="72" y="79"/>
                  <a:pt x="72" y="79"/>
                </a:cubicBezTo>
                <a:cubicBezTo>
                  <a:pt x="72" y="83"/>
                  <a:pt x="75" y="87"/>
                  <a:pt x="79" y="87"/>
                </a:cubicBezTo>
                <a:cubicBezTo>
                  <a:pt x="87" y="87"/>
                  <a:pt x="87" y="87"/>
                  <a:pt x="87" y="87"/>
                </a:cubicBezTo>
                <a:cubicBezTo>
                  <a:pt x="91" y="87"/>
                  <a:pt x="94" y="83"/>
                  <a:pt x="94" y="79"/>
                </a:cubicBezTo>
                <a:cubicBezTo>
                  <a:pt x="94" y="65"/>
                  <a:pt x="94" y="65"/>
                  <a:pt x="94" y="65"/>
                </a:cubicBezTo>
                <a:cubicBezTo>
                  <a:pt x="98" y="65"/>
                  <a:pt x="98" y="65"/>
                  <a:pt x="98" y="65"/>
                </a:cubicBezTo>
                <a:cubicBezTo>
                  <a:pt x="100" y="65"/>
                  <a:pt x="101" y="63"/>
                  <a:pt x="101" y="61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38"/>
                  <a:pt x="100" y="36"/>
                  <a:pt x="98" y="36"/>
                </a:cubicBezTo>
                <a:close/>
                <a:moveTo>
                  <a:pt x="26" y="9"/>
                </a:moveTo>
                <a:cubicBezTo>
                  <a:pt x="26" y="8"/>
                  <a:pt x="28" y="7"/>
                  <a:pt x="29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2"/>
                  <a:pt x="45" y="14"/>
                  <a:pt x="47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4"/>
                  <a:pt x="58" y="12"/>
                  <a:pt x="58" y="10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7"/>
                  <a:pt x="72" y="7"/>
                  <a:pt x="72" y="7"/>
                </a:cubicBezTo>
                <a:cubicBezTo>
                  <a:pt x="73" y="7"/>
                  <a:pt x="75" y="8"/>
                  <a:pt x="75" y="9"/>
                </a:cubicBezTo>
                <a:cubicBezTo>
                  <a:pt x="84" y="36"/>
                  <a:pt x="84" y="36"/>
                  <a:pt x="84" y="36"/>
                </a:cubicBezTo>
                <a:cubicBezTo>
                  <a:pt x="17" y="36"/>
                  <a:pt x="17" y="36"/>
                  <a:pt x="17" y="36"/>
                </a:cubicBezTo>
                <a:lnTo>
                  <a:pt x="26" y="9"/>
                </a:lnTo>
                <a:close/>
                <a:moveTo>
                  <a:pt x="21" y="58"/>
                </a:moveTo>
                <a:cubicBezTo>
                  <a:pt x="17" y="58"/>
                  <a:pt x="14" y="54"/>
                  <a:pt x="14" y="50"/>
                </a:cubicBezTo>
                <a:cubicBezTo>
                  <a:pt x="14" y="46"/>
                  <a:pt x="17" y="43"/>
                  <a:pt x="21" y="43"/>
                </a:cubicBezTo>
                <a:cubicBezTo>
                  <a:pt x="25" y="43"/>
                  <a:pt x="29" y="46"/>
                  <a:pt x="29" y="50"/>
                </a:cubicBezTo>
                <a:cubicBezTo>
                  <a:pt x="29" y="54"/>
                  <a:pt x="25" y="58"/>
                  <a:pt x="21" y="58"/>
                </a:cubicBezTo>
                <a:close/>
                <a:moveTo>
                  <a:pt x="65" y="58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0"/>
                  <a:pt x="36" y="50"/>
                  <a:pt x="36" y="50"/>
                </a:cubicBezTo>
                <a:cubicBezTo>
                  <a:pt x="65" y="50"/>
                  <a:pt x="65" y="50"/>
                  <a:pt x="65" y="50"/>
                </a:cubicBezTo>
                <a:lnTo>
                  <a:pt x="65" y="58"/>
                </a:lnTo>
                <a:close/>
                <a:moveTo>
                  <a:pt x="79" y="58"/>
                </a:moveTo>
                <a:cubicBezTo>
                  <a:pt x="75" y="58"/>
                  <a:pt x="72" y="54"/>
                  <a:pt x="72" y="50"/>
                </a:cubicBezTo>
                <a:cubicBezTo>
                  <a:pt x="72" y="46"/>
                  <a:pt x="75" y="43"/>
                  <a:pt x="79" y="43"/>
                </a:cubicBezTo>
                <a:cubicBezTo>
                  <a:pt x="83" y="43"/>
                  <a:pt x="87" y="46"/>
                  <a:pt x="87" y="50"/>
                </a:cubicBezTo>
                <a:cubicBezTo>
                  <a:pt x="87" y="54"/>
                  <a:pt x="83" y="58"/>
                  <a:pt x="79" y="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865" y="2537316"/>
            <a:ext cx="10515600" cy="1172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PERBAHARUI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MOBIL (ADMIN)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F143F-A9A9-46FE-9CDD-09325DB2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09" y="371675"/>
            <a:ext cx="69342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3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CEK DATA PERSEWAAN (ADMIN)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1701799"/>
            <a:ext cx="8734425" cy="5032375"/>
          </a:xfrm>
        </p:spPr>
      </p:pic>
    </p:spTree>
    <p:extLst>
      <p:ext uri="{BB962C8B-B14F-4D97-AF65-F5344CB8AC3E}">
        <p14:creationId xmlns:p14="http://schemas.microsoft.com/office/powerpoint/2010/main" val="150277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255" y="478967"/>
            <a:ext cx="10058400" cy="1369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CEK PELANGGAN (ADMIN)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05" y="1606549"/>
            <a:ext cx="8572500" cy="5032375"/>
          </a:xfrm>
        </p:spPr>
      </p:pic>
    </p:spTree>
    <p:extLst>
      <p:ext uri="{BB962C8B-B14F-4D97-AF65-F5344CB8AC3E}">
        <p14:creationId xmlns:p14="http://schemas.microsoft.com/office/powerpoint/2010/main" val="27997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631825"/>
            <a:ext cx="10515600" cy="110345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LOGIN (USER)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440874"/>
            <a:ext cx="8575963" cy="5264726"/>
          </a:xfrm>
        </p:spPr>
      </p:pic>
    </p:spTree>
    <p:extLst>
      <p:ext uri="{BB962C8B-B14F-4D97-AF65-F5344CB8AC3E}">
        <p14:creationId xmlns:p14="http://schemas.microsoft.com/office/powerpoint/2010/main" val="19391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330" y="507542"/>
            <a:ext cx="10058400" cy="1369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SIGN UP (USER)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9" y="1606549"/>
            <a:ext cx="8340436" cy="5032375"/>
          </a:xfrm>
        </p:spPr>
      </p:pic>
    </p:spTree>
    <p:extLst>
      <p:ext uri="{BB962C8B-B14F-4D97-AF65-F5344CB8AC3E}">
        <p14:creationId xmlns:p14="http://schemas.microsoft.com/office/powerpoint/2010/main" val="37779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MENYEWA MOBIL(USER)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43" y="1682749"/>
            <a:ext cx="9144000" cy="5032375"/>
          </a:xfrm>
        </p:spPr>
      </p:pic>
    </p:spTree>
    <p:extLst>
      <p:ext uri="{BB962C8B-B14F-4D97-AF65-F5344CB8AC3E}">
        <p14:creationId xmlns:p14="http://schemas.microsoft.com/office/powerpoint/2010/main" val="11336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/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penyewaan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penyewaan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penyewaaan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penyewaan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transfer bank.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penyewaan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transfer bank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transfer bank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booking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238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861B8-5C58-4BC4-8F4B-DAA14EB2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45" y="546946"/>
            <a:ext cx="10058400" cy="1369074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TERIMAKASIH</a:t>
            </a:r>
            <a:endParaRPr lang="en-ID" sz="6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E98B2B-7C09-48E2-8538-9D6BFF4DD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78" y="2208333"/>
            <a:ext cx="3793444" cy="37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320" y="1962150"/>
            <a:ext cx="3478530" cy="1369074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Iwansyah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Hendrawan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1810631170106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96050" y="2067248"/>
            <a:ext cx="2999900" cy="1151957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Naisah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Marito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Putry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1810631170071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677150" y="2070709"/>
            <a:ext cx="3233738" cy="1151956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Rofizaidan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Maulana 1810631170087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75EBD7EA-FB27-4CFC-B910-495F77140FA5}"/>
              </a:ext>
            </a:extLst>
          </p:cNvPr>
          <p:cNvSpPr txBox="1">
            <a:spLocks/>
          </p:cNvSpPr>
          <p:nvPr/>
        </p:nvSpPr>
        <p:spPr>
          <a:xfrm>
            <a:off x="1096806" y="4169549"/>
            <a:ext cx="3173253" cy="857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Muhamad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Rizki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Nugroho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1810631170224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98DD54B3-C224-4F86-9188-D4FBE7809F7F}"/>
              </a:ext>
            </a:extLst>
          </p:cNvPr>
          <p:cNvSpPr txBox="1">
            <a:spLocks/>
          </p:cNvSpPr>
          <p:nvPr/>
        </p:nvSpPr>
        <p:spPr>
          <a:xfrm>
            <a:off x="4387215" y="4214773"/>
            <a:ext cx="3478530" cy="774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Bangkit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Maulana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Syamil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1810631170227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BEA52FE-A8DF-40B3-BB5D-1A19D7CF0E7E}"/>
              </a:ext>
            </a:extLst>
          </p:cNvPr>
          <p:cNvSpPr txBox="1">
            <a:spLocks/>
          </p:cNvSpPr>
          <p:nvPr/>
        </p:nvSpPr>
        <p:spPr>
          <a:xfrm>
            <a:off x="7982901" y="4169549"/>
            <a:ext cx="3172779" cy="774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Addin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Firdaus Al-Fatah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1810631170260</a:t>
            </a:r>
          </a:p>
        </p:txBody>
      </p:sp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3" grpId="0" uiExpand="1" build="p"/>
      <p:bldP spid="24" grpId="0" uiExpand="1" build="p"/>
      <p:bldP spid="9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Dunia </a:t>
            </a:r>
            <a:r>
              <a:rPr lang="en-US" dirty="0" err="1"/>
              <a:t>teknologi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sejalan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zamannya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menyewa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dan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,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disewa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.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para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persewaan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maka</a:t>
            </a:r>
            <a:r>
              <a:rPr lang="en-US" dirty="0"/>
              <a:t> para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persewaan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oleh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persewaan</a:t>
            </a:r>
            <a:r>
              <a:rPr lang="en-US" dirty="0"/>
              <a:t>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ym typeface="Bodoni SvtyTwo ITC TT-Book"/>
              </a:rPr>
              <a:t>Latar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belakang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0A79C-0494-4A96-B639-6CCDB222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D" dirty="0"/>
              <a:t>Rental </a:t>
            </a:r>
            <a:r>
              <a:rPr lang="en-ID" dirty="0" err="1"/>
              <a:t>mobil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penyewaan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sewa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supir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lepas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, </a:t>
            </a:r>
            <a:r>
              <a:rPr lang="en-ID" dirty="0" err="1"/>
              <a:t>pemanfaatan</a:t>
            </a:r>
            <a:r>
              <a:rPr lang="en-ID" dirty="0"/>
              <a:t> rental </a:t>
            </a:r>
            <a:r>
              <a:rPr lang="en-ID" dirty="0" err="1"/>
              <a:t>mobil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terobosan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transportasi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68A7C5-3813-44C1-BFED-5BC09160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PENGERTIAN RENTAL MOBIL</a:t>
            </a:r>
          </a:p>
        </p:txBody>
      </p:sp>
    </p:spTree>
    <p:extLst>
      <p:ext uri="{BB962C8B-B14F-4D97-AF65-F5344CB8AC3E}">
        <p14:creationId xmlns:p14="http://schemas.microsoft.com/office/powerpoint/2010/main" val="3073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8A1D25-3C13-4456-BE2C-B1E25A87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Mobil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Mobil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Jemput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Minimal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Mobil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lama 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Rental Mobil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jam dan 12 jam.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C5755-31D0-4740-AA0C-BEBA0BE7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JENIS LAYANAN RENTAL MOBIL</a:t>
            </a:r>
          </a:p>
        </p:txBody>
      </p:sp>
    </p:spTree>
    <p:extLst>
      <p:ext uri="{BB962C8B-B14F-4D97-AF65-F5344CB8AC3E}">
        <p14:creationId xmlns:p14="http://schemas.microsoft.com/office/powerpoint/2010/main" val="78271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07A79-9FEA-4D4E-ADCB-88497573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Rental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Admin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user dan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aksesnya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Harus manual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database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1C7EBD-D753-448F-904C-5E503F8B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3150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303" y="2910314"/>
            <a:ext cx="10515600" cy="84021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FE0DA-ABCD-4D35-AA61-D2045B9B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1" y="464155"/>
            <a:ext cx="5854083" cy="5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581" y="2812111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PELANGGAN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9C638-3E08-46E5-AA9B-DD48B63E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47" y="461559"/>
            <a:ext cx="5340487" cy="6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41351"/>
            <a:ext cx="10515600" cy="102033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LOGIN (ADMIN)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96" y="1844675"/>
            <a:ext cx="8931607" cy="4648199"/>
          </a:xfrm>
        </p:spPr>
      </p:pic>
    </p:spTree>
    <p:extLst>
      <p:ext uri="{BB962C8B-B14F-4D97-AF65-F5344CB8AC3E}">
        <p14:creationId xmlns:p14="http://schemas.microsoft.com/office/powerpoint/2010/main" val="62973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500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Consolas</vt:lpstr>
      <vt:lpstr>Times New Roman</vt:lpstr>
      <vt:lpstr>Verdana</vt:lpstr>
      <vt:lpstr>RetrospectVTI</vt:lpstr>
      <vt:lpstr>REMOON Rental Mobil Online</vt:lpstr>
      <vt:lpstr>Anggota kelompok</vt:lpstr>
      <vt:lpstr>Latar belakang</vt:lpstr>
      <vt:lpstr>PENGERTIAN RENTAL MOBIL</vt:lpstr>
      <vt:lpstr>JENIS LAYANAN RENTAL MOBIL</vt:lpstr>
      <vt:lpstr>Batasan masalah</vt:lpstr>
      <vt:lpstr>USE CASE ADMIN</vt:lpstr>
      <vt:lpstr>USE CASE PELANGGAN</vt:lpstr>
      <vt:lpstr>ACTIVITY DIAGRAM LOGIN (ADMIN)</vt:lpstr>
      <vt:lpstr>ACTIVITY DIAGRAM  PERBAHARUI  DATA MOBIL (ADMIN)</vt:lpstr>
      <vt:lpstr>ACTIVITY DIAGRAM CEK DATA PERSEWAAN (ADMIN)</vt:lpstr>
      <vt:lpstr>ACTIVITY DIAGRAM CEK PELANGGAN (ADMIN)</vt:lpstr>
      <vt:lpstr>ACTIVITY DIAGRAM LOGIN (USER)</vt:lpstr>
      <vt:lpstr>ACTIVITY DIAGRAM SIGN UP (USER)</vt:lpstr>
      <vt:lpstr>ACTIVITY DIAGRAM MENYEWA MOBIL(USER)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2020-06-08T10:24:44Z</dcterms:created>
  <dcterms:modified xsi:type="dcterms:W3CDTF">2020-06-09T05:12:11Z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